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11A20-7E18-450B-8FE6-F0B5245F3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73173-6F9D-461A-AC23-AE863776C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DC000-7B42-439E-8209-DB4E8FBF1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EB2EB-E02A-4A8D-8F93-08F861FB6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28FF4-131F-4F50-A5C6-92F6379D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C0D68-0699-4B15-8B80-3B150D704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7A2CE-B1AC-4712-855C-EA202469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988CC-3CE7-4422-ACE9-F50B4291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D497A-96E6-4402-92FF-400D9877E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710B8-1551-447D-9CEE-4B98241F8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652B7-6C1F-45B9-AF07-657AFBA16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6020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旅游与酒店行业2024年人员流动及制度变革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制度变革内容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7" r="8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旅游与酒店行业是全球最大的行业之一，涵盖了旅行社、酒店、餐饮、娱乐等多个子领域，为游客提供全方位的旅游服务。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随着全球旅游市场的不断扩大和消费者需求的多样化，旅游与酒店行业正朝着个性化、智能化、绿色化等方向发展。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旅游与酒店行业概况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近年来，旅游与酒店行业人员流动频繁，一方面是因为行业竞争激烈，人才争夺战愈演愈烈；另一方面是因为员工个人发展需求，寻求更好的职业机会。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流动原因及影响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人员流动的原因主要包括薪资待遇、工作环境、个人发展等。频繁的人员流动对企业运营和客户服务质量产生了一定的影响，如员工忠诚度下降、服务质量不稳定等。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近年人员流动情况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制度变革背景及必要性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制度变革背景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随着旅游与酒店行业的快速发展，原有的管理制度和运营模式已无法适应新的市场需求和竞争态势，需要进行制度变革以提高企业竞争力和市场适应能力。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变革必要性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制度变革是旅游与酒店行业持续发展的必然要求。通过变革，可以优化管理流程、提高运营效率、激发员工创新活力，从而提升企业整体绩效和市场竞争力。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人员流动分析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流动原因及影响因素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旅游与酒店行业近年来发展迅速，新兴业态和商业模式不断涌现，对人才的需求也在不断变化，导致人员流动加速。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薪酬待遇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行业内薪酬待遇差异较大，高素质人才往往流向薪酬更高的企业或岗位。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良好的工作环境和企业文化对员工吸引力大，反之则可能导致员工流失。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员工对职业发展的追求，如晋升、培训、学习新技能等，也是影响人员流动的重要因素。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随着行业不断发展，企业对高素质人才的需求将更加迫切，人才竞争将愈发激烈。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人才竞争加剧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跨行业流动增加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灵活用工兴起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旅游与酒店行业与其他行业的融合度不断提高，未来将有更多人才跨行业流动。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灵活用工、远程办公等新型用工方式将在行业内逐渐普及，对传统用工模式产生冲击。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企业应建立完善的人才留任机制，提高员工满意度和忠诚度，降低人才流失风险。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用工成本上升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业务连续性受影响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创新能力和竞争力提升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企业应优化人力资源管理，提高用工效率，降低用工成本。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企业应建立完善的人才梯队和应急预案，确保业务连续性不受人员流动影响。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企业应积极拥抱变革，通过引进高素质人才和激发员工创新活力，提升企业的创新能力和竞争力。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对企业影响及应对策略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制度变革内容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多元化招聘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酒店将更加注重多元化招聘，包括不同性别、年龄、种族和背景的候选人，以提高员工多样性和包容性。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在招聘过程中，酒店将更加关注候选人的技能和经验，而非仅仅看重学历或专业背景。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线上招聘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随着互联网技术的发展，酒店将更多地采用线上招聘方式，如社交媒体招聘、在线面试等，以提高招聘效率和降低成本。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招聘与选拔制度变革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酒店将根据员工的个人需求和职业规划，提供个性化的培训方案，以提高培训效果和员工满意度。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为了培养员工的综合能力和适应不同岗位的需求，酒店将加强跨部门培训，让员工了解不同部门的运作和业务流程。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208" r="19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酒店将建立在线学习平台，提供丰富的课程和资源，方便员工随时随地进行自我学习和提升。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培训与发展制度变革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https://d.book118.com/358116020020006027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2024-09-04T18:34:05.282</cp:lastPrinted>
  <dcterms:created xsi:type="dcterms:W3CDTF">2024-09-04T10:34:05Z</dcterms:created>
  <dcterms:modified xsi:type="dcterms:W3CDTF">2024-09-04T10:34:07Z</dcterms:modified>
</cp:coreProperties>
</file>