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04FFF0-C162-404C-8ACF-2934BDA06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8631E5-F8A9-4F62-8D5A-813EB2D38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960D4A-4B98-438B-81BA-79B7D91159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91B0E9-D4D4-4416-A5DB-704C689C94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463EF6-138D-48CB-8657-05D0B2C36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7CEE3E-D928-4171-BAEE-0895F22B1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2861EB-78CF-4D59-A201-F254C841F8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CF75BD-49A1-4318-A483-5BB98364F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9754C8-0D97-4F33-9E41-F7FF79B7CD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06C78F-4014-4128-9B5E-62EAD54ACE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B675A8-B9E2-4B5D-8C51-56B837F64F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116026117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煤矿井下电气作业的职业特殊性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井下电气作业概述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井下电气作业人员的职业要求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井下电气设备的特殊性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井下电气作业的安全风险及防范措施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井下电气作业的应急处理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井下电气作业的职业健康与安全管理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井下电气作业概述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197" r="3219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井下电气作业是指在煤矿井下进行的与电气设备、电缆、电线等相关的安装、维护、检修、操作等工作。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井下电气作业具有技术性强、操作复杂、安全风险高等特点，需要作业人员具备专业的电气知识和技能。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井下电气作业的重要性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保障煤矿生产安全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井下电气设备的正常运行对于煤矿的生产安全至关重要，一旦电气设备出现故障，可能引发瓦斯爆炸、透水等严重事故。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良好的电气设备维护和管理可以确保煤矿生产设备的稳定运行，提高煤炭开采效率。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促进煤矿现代化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随着煤矿现代化进程的加快，井下电气作业在煤矿生产中的地位越来越重要，对于实现煤矿自动化、智能化具有重要意义。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井下环境恶劣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煤矿井下环境潮湿、阴暗，空气中含有大量的煤尘、瓦斯等有害物质，对电气设备和作业人员造成极大的危害。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井下电磁干扰严重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井下电气设备众多，电磁干扰严重，可能影响电气设备的正常运行和作业人员的身体健康。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井下安全风险高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由于井下存在瓦斯、煤尘等易燃易爆物质，一旦电气设备出现火花或短路等现象，可能引发严重的安全事故。因此，井下电气作业对安全要求极高，需要严格遵守安全操作规程。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井下空间狭窄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井下巷道空间有限，电气设备安装和维护空间受限，给作业带来很大的不便。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井下电气作业环境特殊性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井下电气作业人员的职业要求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了解电气原理、电路图、电气设备结构等。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掌握电气基础知识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能够正确、迅速地操作电气设备，如开关、按钮等。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熟练操作电气设备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具备对电气设备进行日常维护和检修的能力，确保设备正常运行。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维护与检修电气设备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熟悉并遵守煤矿井下电气作业的安全规程，确保作业安全。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严格遵守安全规程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正确佩戴和使用安全防护用品，如绝缘手套、绝缘靴等。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使用安全防护用品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708" r="15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在作业前对作业环境进行检查，确保安全后再进行作业；在作业过程中密切关注周围环境变化，及时采取安全措施。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采取安全措施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安全意识与防护措施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833" r="1583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具备良好的心理素质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面对井下复杂环境和潜在危险，保持冷静、沉着的心态。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应急处理能力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遇到突发情况时，能够迅速作出判断并采取正确的应急处理措施，如停电、撤离等。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团队协作能力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与团队成员保持良好的沟通协作，共同应对井下电气作业中的各种挑战。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心理素质与应急处理能力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井下电气设备的特殊性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0" r="9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具有隔爆外壳，能承受内部爆炸性气体混合物爆炸产生的压力，并阻止内部的爆炸向外壳周围爆炸性混合物传播。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设备外壳必须有明显的防爆标志，且设备外壳必须无裂纹、无损伤；同时，设备必须安装在无滴水、无淋水，周围围岩坚固的地点。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防爆电气设备的特点与要求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防爆电气设备的要求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防爆电气设备的特点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井下供电系统的特点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采用多级供电方式，供电线路长、负荷变化大，且环境恶劣，容易发生电气故障。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井下供电系统的要求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必须保证供电的可靠性、安全性和经济性；同时，要做到供电系统简单、操作方便，并有利于实现自动化。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31" r="25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井下供电系统的特殊性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https://d.book118.com/358116026117006034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2024-09-13T07:14:45.005</cp:lastPrinted>
  <dcterms:created xsi:type="dcterms:W3CDTF">2024-09-12T23:14:45Z</dcterms:created>
  <dcterms:modified xsi:type="dcterms:W3CDTF">2024-09-12T23:14:47Z</dcterms:modified>
</cp:coreProperties>
</file>