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E3B227-FB80-4C4E-A562-CBDB01C23F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356415-B88C-449C-8F5B-E43F1A11B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467FB4-CB7D-4462-81E6-1AE5892F8A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0C82E0-A980-4487-B610-85556D39BB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B44C9B-A626-4A66-A839-FBF15A1027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0E0D79-EF55-4AC1-9F7C-BD2F10DCF5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68213B-908E-495C-943B-C07FC2C6F8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E1186F-DAAD-43BE-A1B9-F06156D4C8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AC0025-10D1-4517-931C-9C14816C15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89E878-9DEE-40B7-AC4F-8D40C57C2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A1C597-72B8-42F4-9E4C-8376FB5F7E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1605410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《员工执行力》ppt课件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员工执行力概述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员工执行力提升方法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员工执行力案例分析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员工执行力与企业文化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员工执行力未来发展展望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员工执行力概述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执行力的定义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执行力强调的是员工在实际工作中能否将计划和目标转化为具体行动，并取得预期效果的能力。</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执行力是指员工在完成任务过程中的能力和表现，包括完成任务的意愿、能力和方法。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执行力的重要性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提高企业整体运营效率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员工的执行力是企业运营的基础，高效的执行力能够提高企业的整体运营效率，推动企业快速发展。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提升员工个人绩效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良好的执行力能够帮助员工更好地完成工作任务，提高个人绩效，进而提升企业的整体绩效。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增强企业核心竞争力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执行力是企业核心竞争力的重要组成部分，优秀的执行力能够使企业在激烈的市场竞争中脱颖而出。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组织制度和流程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组织制度和流程的合理性和完善性对员工的执行力有重要影响，合理的制度和流程能够提高员工的执行效率。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员工个人素质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员工的个人素质是影响执行力的关键因素，包括工作态度、责任心、沟通能力等。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企业文化和氛围</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企业文化和氛围能够影响员工的工作态度和行为，进而影响员工的执行力。积极向上的企业文化和氛围能够激发员工的执行动力。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影响执行力的因素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员工执行力提升方法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明确目标能够激发员工的动力和执行力，确保工作的高效完成。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设定明确的目标是提升员工执行力的关键步骤。目标应该具体、可衡量、可达成，并与团队或组织的整体目标保持一致。通过明确目标，员工能够更好地理解工作的重要性和方向，从而更有针对性地开展工作。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设定明确目标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制定详细的计划和时间表有助于员工合理安排工作，提高工作效率和执行力。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在明确目标之后，员工需要制定具体的计划和时间表来指导工作。计划应该包括任务的分解、优先级的排序、资源的分配以及时间的管理。通过合理规划，员工能够更好地掌控工作进度，确保任务按时完成。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500" b="2500"/>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制定计划和时间表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6931" r="169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良好的沟通机制能够促进信息的流通，提高团队协作效率，增强员工的执行力。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有效的沟通机制是提升员工执行力的关键环节。团队成员之间需要保持及时、准确、全面的沟通，以解决工作中遇到的问题和障碍。通过有效的沟通，员工能够更好地理解上级的意图和团队的需求，从而提高工作效率和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建立良好的沟通机制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团队协作精神能够增强团队凝聚力，提高工作效率，提升员工的执行力。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培养团队协作精神是提升员工执行力的有效途径。团队成员之间需要相互信任、尊重和支持，共同面对和解决问题。通过团队协作，员工能够更好地发挥个人优势，实现团队的整体目标。同时，团队协作也能够为员工提供更好的职业发展机会和成长空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培养团队协作精神</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员工执行力案例分析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https://d.book118.com/358116054100006032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2024-09-10T04:17:06.910</cp:lastPrinted>
  <dcterms:created xsi:type="dcterms:W3CDTF">2024-09-09T20:17:06Z</dcterms:created>
  <dcterms:modified xsi:type="dcterms:W3CDTF">2024-09-09T20:17:09Z</dcterms:modified>
</cp:coreProperties>
</file>