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754FF-9CB0-4125-A967-030B5FECC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03CF7-B4E3-43CA-8F42-B82C0A16F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EF9E3-328D-4AE4-B748-74A3C24F3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7CDB5-C699-40D8-BDA0-25122A3E0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156DB8-99A0-4D86-9BBA-0EF5FAE48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C337DC-E191-481A-A7A0-D748D591F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75475F-A8A4-4852-B5BD-9BF880078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24755-EB77-48AE-A7DA-739C49036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E2F81-8DF0-49A2-838F-BD6B772ED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A72EC-BDD5-48AF-8708-ABD340288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6A594-9512-4E5E-B9BF-3EFC9035E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6105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可行性研究报告比较方案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可行性研究方案一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可行性研究方案二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方案比较与选择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介绍项目的发起单位或个人，如政府机构、企业或个人。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项目发起方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说明项目提出的背景和原因，包括市场需求、技术发展、政策推动等方面的考虑。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项目的起源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简要介绍项目的基本设想和预期目标。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项目的初步设想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评估方案的可行性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对提出的方案进行全面的可行性评估，包括技术、经济、社会等方面的可行性。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确定最优方案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在多个备选方案中，通过比较分析，确定最优方案，为项目实施提供决策依据。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预测未来影响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预测项目实施后可能产生的影响，包括对经济、社会、环境等方面的影响。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可行性研究方案一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通过建设一座大型购物中心，提升区域商业氛围，增加就业机会，提高地方财政收入。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包括购物中心主体建筑、周边配套设施及交通规划等。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预计建设周期为两年，分阶段进行招商、建设和运营。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71" r="157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交通规划技术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需要专业的交通规划技术支持，确保周边交通流畅，方便顾客到达。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当前建筑技术能够满足购物中心建设需求，包括结构设计、机电安装等。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购物中心运营需要引进先进的商业管理系统和营销策略，以确保高效运营。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投资回报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预计购物中心建成后将带来可观的经济效益，包括租金收入、商品销售收入等。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购物中心的建设将带动周边商业地产的发展，增加地方税收和就业机会。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成本估算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建设成本、运营成本、人力成本等方面的估算需综合考虑投资回报和经济效益。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购物中心的建设将提升城市形象，增强区域商业氛围。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对城市形象的影响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需要评估购物中心建成后对周边交通的影响，制定合理的交通规划。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对交通的影响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购物中心的建设将为周边居民提供更多就业机会和购物便利。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对居民生活的影响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社会环境影响评估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可行性研究方案二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通过实施该方案，旨在提高企业生产效率、降低成本、优化资源配置和提高市场竞争力。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方案目标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包括引入新的生产线、改进生产工艺、加强员工培训和优化管理流程等措施。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分阶段实施，明确各阶段的时间节点、责任人和所需资源。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方案实施计划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https://d.book118.com/358116105036006034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2024-09-12T14:26:15.770</cp:lastPrinted>
  <dcterms:created xsi:type="dcterms:W3CDTF">2024-09-12T06:26:15Z</dcterms:created>
  <dcterms:modified xsi:type="dcterms:W3CDTF">2024-09-12T06:26:17Z</dcterms:modified>
</cp:coreProperties>
</file>