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4E9A2-7F89-4B6F-AD58-053681653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07845-0520-49D2-8008-5628D013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7EF6C-DB31-4B25-B518-CE34DAC3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03AED-923E-45BA-8B5F-3B6C07D2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968C6-B037-4E9F-B127-DF942656E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B1C96-A0FD-4AAB-8064-BC4996613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2A760-853E-4836-906C-8E4EE4BA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0CE04-C3B0-4701-9A8E-162D49272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B9E15-D08F-462D-BED0-F80C86BFD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7CE96-CBB6-46D0-A4DF-A6D3EF4E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94C05-101F-4420-B7D9-EC4DDBAB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10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合理的学科分组与教学质量提升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学科分组的原则与方法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学科分组与教学质量提升的关系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学科分组是教学组织的重要环节，直接影响学生的学习效果和兴趣。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合理的学科分组有助于提高教学质量，促进教育公平。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当前学科分组存在诸多问题，亟待研究和改进。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分析现有学科分组存在的问题及其原因。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探讨合理的学科分组原则和方法。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提出改进学科分组的策略和建议，以提高教学质量。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通过实证研究验证改进策略的有效性。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学科分组的原则与方法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03" b="55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知识体系内在逻辑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学生认知发展规律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教学资源优化配置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分组应尊重各学科的内在逻辑和知识体系，确保同一组内的学科具有相似或相关的知识结构和思维方式。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分组应充分考虑学生的认知发展水平和兴趣特点，以适应不同年龄段和能力层次的学生需求。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分组应有利于教学资源的优化配置，提高资源利用效率，降低教学成本。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学科分组的原则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782" r="6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学科分组的方法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基于知识体系的分组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将具有相似知识体系和思维方式的学科归为一组，如物理、化学和生物等自然科学学科。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基于学生认知特点的分组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根据学生认知发展水平和兴趣特点进行分组，如将语文、历史、政治等人文社会学科归为一组。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基于教学资源的分组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根据学校现有教学资源进行分组，如将需要相同实验设备的学科归为一组，或将采用相似教学方法的学科归为一组。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制定分组方案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学科分组的实施步骤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将分组方案落实到具体的教学计划和课程设置中，确保分组的顺利实施。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根据需求分析结果，制定科学合理的分组方案，明确分组的依据、方法和步骤。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对学校现有学科、教学资源、学生需求等进行深入分析，明确分组的必要性和可行性。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对分组实施效果进行定期评估，及时发现问题并进行调整和优化，确保分组的有效性和可持续性。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教学质量提升的策略与措施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优化教学内容与方法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及时引入最新的学科知识和研究成果，保持教学内容的前沿性和时效性。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结合课程特点和学生需求，灵活运用讲授、讨论、案例分析、实验等多种教学方法，提高学生的学习兴趣和参与度。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加强实验、实训、实习等实践教学环节，提高学生的实践能力和问题解决能力。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采用多样化教学方法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提高教师素质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完善教师培训体系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引进优秀人才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建立健全教师培训制度，定期开展教师培训活动，提高教师的教育教学水平和能力。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积极引进高水平人才和优秀教师，优化教师队伍结构，提高教师队伍的整体素质。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加强教师职业道德建设，提高教师的教育教学能力和专业素养。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https://d.book118.com/358116107014006032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2024-09-09T08:26:21.828</cp:lastPrinted>
  <dcterms:created xsi:type="dcterms:W3CDTF">2024-09-09T00:26:21Z</dcterms:created>
  <dcterms:modified xsi:type="dcterms:W3CDTF">2024-09-09T00:26:24Z</dcterms:modified>
</cp:coreProperties>
</file>