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C3ADAC-906F-4512-9F15-04AF1E45A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EC7035-2545-4EAE-B1F5-51D1AF91F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AD04A-0BE6-4F19-98DF-C073CD20D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0651E4-C6E0-4C89-9421-E8100F6B8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983257-C1A7-462A-8DB5-5DEB018E8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10B9A8-668E-4162-9BD8-D7C145B38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C35502-B61C-4C20-B1DA-0ED5AB1B6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40FB7D-6A95-4E6C-822F-ADAFC572E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037D63-7A8B-4965-94D8-387360D1A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5447A-5CC7-40A5-80C9-E385412E7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D9B3F-77F5-42C4-8637-6FD09C10C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1707205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国内牛教授教你怎么写毕业论文的开题报告与文献综述课件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开题报告的撰写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文献综述的撰写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课程总结与答疑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牛教授拥有丰富的学术背景和教学经验，致力于帮助学生解决这些问题。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当前许多学生在撰写毕业论文时，对于如何撰写开题报告和文献综述存在困惑。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掌握撰写开题报告的技巧和方法，包括研究背景、目的、方法、预期成果等。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学习如何进行文献综述，包括文献检索、筛选、整理和分析。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了解学术论文的写作规范和要求，提高论文质量。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开题报告的撰写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开题报告的定义与重要性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开题报告是毕业论文写作过程中的一个重要环节，是学生对研究课题的初步设想和计划进行阐述的文件。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开题报告是毕业论文的重要组成部分，它不仅有助于学生明确研究目的、意义和内容，还可以帮助导师了解学生的研究计划，为后续的论文指导提供依据。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开题报告通常包括研究背景、研究目的、研究意义、研究内容、研究方法、预期成果等部分。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在撰写开题报告时，学生需要充分了解研究领域的相关知识，明确研究目的和意义，确定研究内容和方法，并预测可能的研究成果。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开题报告的结构与内容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写作技巧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学生在撰写开题报告时，应注重逻辑性和条理性，使用简洁明了的语言表达自己的观点和计划。同时，学生还需要注意突出重点和亮点，让导师能够更好地了解自己的研究思路和价值。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学生在撰写开题报告时，应注意避免过于笼统或过于简单的情况，要尽可能地细化研究计划和方法，同时要尊重知识产权，避免抄袭和剽窃。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开题报告的写作技巧与注意事项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文献综述的撰写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https://d.book118.com/358117072052006023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2024-08-29T22:14:52.062</cp:lastPrinted>
  <dcterms:created xsi:type="dcterms:W3CDTF">2024-08-29T14:14:52Z</dcterms:created>
  <dcterms:modified xsi:type="dcterms:W3CDTF">2024-08-29T14:14:54Z</dcterms:modified>
</cp:coreProperties>
</file>