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0C77-BE80-4BFA-879F-EB206F01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05D9-9AAF-438D-B8A6-FE36C3AA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A5D8A-C4C4-4A44-ABE4-532C14876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91892-D8DB-42E7-97C0-D2C6A967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0B8B6-CB8F-4031-AF7B-D1337E28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21456-0F44-4611-B87D-8DDC052E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576DA-F2AA-47A8-AE17-9E29F6868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EB9FE-B935-44AD-B364-455F6877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D7E71-48EF-4AEA-8118-8558EDD7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BF413-618A-47B5-A1C1-A8202110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10CCB-584E-44C4-9772-8B41F53CE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707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护理工作内分泌疾病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健康教育及出院指导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内分泌疾病是指由内分泌腺或内分泌组织本身的分泌功能和（或）结构异常时发生的症候群，还包括激素受体异常和由于物质代谢异常引起的疾病。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根据病变部位和性质，内分泌疾病可分为以下几类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甲状腺功能亢进症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甲状腺功能减退症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肾上腺皮质功能减退症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嗜铬细胞瘤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原发性醛固酮增多症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糖尿病等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内分泌疾病的发病原因多种多样，包括遗传、免疫、环境、营养等多种因素。其中，遗传因素在内分泌疾病的发病中占有重要地位。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内分泌疾病的发病机制复杂，涉及激素的合成、储存、释放、运输、靶器官反应等多个环节。任何一个环节的异常都可能导致内分泌疾病的发生。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内分泌疾病的临床表现多种多样，涉及全身各个系统和器官。常见的临床表现包括生长发育异常、代谢异常、生殖系统异常、神经系统异常等。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内分泌疾病的诊断需要综合考虑患者的病史、临床表现、实验室检查和影像学检查等多方面的信息。常用的实验室检查包括激素水平测定、相关抗体检测等；常用的影像学检查包括超声、CT、MRI等。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详细了解患者的内分泌疾病病史，包括症状、诊断、治疗经过等。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对患者进行全面的体格检查，包括身高、体重、血压、心率等常规指标，以及针对内分泌疾病的特殊检查，如甲状腺触诊、乳腺检查等。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根据患者的具体病情，安排相应的实验室检查，如激素测定、血糖监测、电解质检查等。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密切观察患者的症状表现，如多汗、心悸、乏力等，及时发现并处理与内分泌疾病相关的护理问题。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评估患者是否存在并发症的风险，如糖尿病酮症酸中毒、甲状腺危象等，制定相应的预防措施。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关注患者的心理状态，识别焦虑、抑郁等心理问题，提供必要的心理支持和干预。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向患者及其家属提供内分泌疾病的健康教育，帮助他们了解疾病知识和自我护理技能。同时，给予患者心理支持，增强其战胜疾病的信心。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根据患者的内分泌疾病类型和病情，制定个性化的饮食计划，控制热量摄入，合理搭配营养素。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指导患者进行适当的运动锻炼，如散步、瑜伽等，以改善身体状况和增强免疫力。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协助医生给予患者药物治疗，密切观察药物疗效和副作用，及时调整用药方案。同时，指导患者正确服用药物，提高治疗依从性。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遵医嘱给予患者药物治疗，确保药物剂量、给药时间和途径准确无误。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密切观察患者用药后的反应，及时发现并处理药物副作用或过敏反应。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指导患者正确储存和使用药物，强调遵医嘱用药的重要性。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https://d.book118.com/358117076055006032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2024-09-09T21:25:17.715</cp:lastPrinted>
  <dcterms:created xsi:type="dcterms:W3CDTF">2024-09-09T13:25:17Z</dcterms:created>
  <dcterms:modified xsi:type="dcterms:W3CDTF">2024-09-09T13:25:19Z</dcterms:modified>
</cp:coreProperties>
</file>