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CD0FA4-D82E-461C-A6D8-D46026E1C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6F6911-7912-45D3-A583-119B15493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70904A-B920-4ABC-8585-3BD75D8D7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0D07B2-5B57-405A-8CE9-7D7E354BD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D196C5-BF85-4C10-BD91-50E93825D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24C115-7561-4F8C-807B-77CCAE35B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B7BFD7-97E8-49B7-9ABF-069D14BA5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8F0BB5-F04F-4C4D-ACAB-F2E2F9834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3263C9-0A5F-409D-BB9F-3EB6434AA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E665F0-654D-498B-8678-656149AE4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7F8A29-1557-4AAE-A6CD-6E292CE8C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11713410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中国土地利用变化\n## 1.中国土地利用现状概述\n### 1.1耕地资源的分布与利用情况\n### 1.2建设用地资源的分布与利用情况\n### 1.3未利用土地资源的分布与潜力分析\n## 2.土地利用变化的历史趋势\n### 2.120世纪80年代至90年代的土地利用变化特点\n### 2.221世纪00年代至10年代的土地利用变化特点\n### 2.3土地利用变化的未来趋势预测\n## 3.土地利用变化的驱动因素分析\n### 3.1经济发展对土地利用变化的影响\n### 3.2人口增长对土地利用变化的影响\n### 3.3政策与法规对土地利用变化的影响\n## 4.土地利用变化的生态环境影响\n### 4.1土地利用变化对土壤质量的影响\n### 4.2土地利用变化对水资源的影响\n### 4.3土地利用变化对生态系统服务的影响\n## 5.土地利用变化的应对策略\n### 5.1优化土地利用结构，提高土地利用效率\n### 5.2加强土地利用管理，保护耕地资源\n### 5.3推进土地资源的可持续利用，保障生态安全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中国土地利用变化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5930728" y="1272759"/>
            <a:ext cx="330539" cy="480131"/>
          </a:xfrm>
        </p:spPr>
        <p:txBody>
          <a:bodyPr/>
          <a:lstStyle/>
          <a:p>
            <a:r>
              <a:rPr lang="en-US" smtClean="0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6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中国土地利用现状概述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6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6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耕地的地理分布特点</a:t>
                </a:r>
                <a:endParaRPr/>
              </a:p>
            </p:txBody>
          </p:sp>
          <p:sp>
            <p:nvSpPr>
              <p:cNvPr id="16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东部沿海地区耕地资源较为丰富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西部地区耕地资源较为匮乏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南方地区耕地资源多于北方地区</a:t>
                </a:r>
                <a:endParaRPr/>
              </a:p>
            </p:txBody>
          </p:sp>
        </p:grpSp>
        <p:grpSp>
          <p:nvGrpSpPr>
            <p:cNvPr id="17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7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耕地的利用现状</a:t>
                </a:r>
                <a:endParaRPr/>
              </a:p>
            </p:txBody>
          </p:sp>
          <p:sp>
            <p:nvSpPr>
              <p:cNvPr id="17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粮食作物种植面积占比较高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蔬菜、果树等其他作物种植面积逐年增长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部分地区出现耕地撂荒现象</a:t>
                </a:r>
                <a:endParaRPr/>
              </a:p>
            </p:txBody>
          </p:sp>
        </p:grpSp>
        <p:grpSp>
          <p:nvGrpSpPr>
            <p:cNvPr id="17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7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耕地的保护措施</a:t>
                </a:r>
                <a:endParaRPr/>
              </a:p>
            </p:txBody>
          </p:sp>
          <p:sp>
            <p:nvSpPr>
              <p:cNvPr id="17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严格耕地保护政策，限制非农用地占用耕地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开展土地整治，提高耕地质量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推广节水灌溉、保护性耕作等技术，提高耕地利用效率</a:t>
                </a:r>
                <a:endParaRPr/>
              </a:p>
            </p:txBody>
          </p:sp>
        </p:grpSp>
      </p:grpSp>
      <p:pic>
        <p:nvPicPr>
          <p:cNvPr id="17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耕地资源的分布与利用情况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7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7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83" name="组合 182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8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8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建设用地的地理分布特点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东部沿海地区建设用地资源需求较大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西部地区建设用地资源需求相对较小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城市建设用地占比较高，乡村建设用地占比较低</a:t>
                </a:r>
                <a:endParaRPr/>
              </a:p>
            </p:txBody>
          </p:sp>
          <p:sp>
            <p:nvSpPr>
              <p:cNvPr id="18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建设用地的利用现状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城镇建设用地扩张迅速，占用大量耕地资源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工业、交通、水利等基础设施建设占用大量土地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部分地区建设用地利用效率较低，存在闲置现象</a:t>
                </a:r>
                <a:endParaRPr/>
              </a:p>
            </p:txBody>
          </p:sp>
          <p:sp>
            <p:nvSpPr>
              <p:cNvPr id="19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建设用地的管理策略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严格建设用地审批，控制建设用地总量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开展土地集约利用评价，提高建设用地利用效率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鼓励使用未利用地、闲置地等替代耕地资源</a:t>
                </a:r>
                <a:endParaRPr/>
              </a:p>
            </p:txBody>
          </p:sp>
          <p:sp>
            <p:nvSpPr>
              <p:cNvPr id="19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建设用地资源的分布与利用情况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8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99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00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0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西部地区未利用土地资源较为丰富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东部沿海地区未利用土地资源较为匮乏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沙漠、戈壁等难以利用的土地占比较高</a:t>
                </a:r>
                <a:endParaRPr/>
              </a:p>
            </p:txBody>
          </p:sp>
          <p:sp>
            <p:nvSpPr>
              <p:cNvPr id="20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未利用土地的地理分布特点</a:t>
                </a:r>
                <a:endParaRPr/>
              </a:p>
            </p:txBody>
          </p:sp>
        </p:grpSp>
        <p:grpSp>
          <p:nvGrpSpPr>
            <p:cNvPr id="203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0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未利用土地中有一定比例可转化为耕地、建设用地等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部分未利用土地可用于生态建设、生态保护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未利用土地资源的开发利用可缓解土地资源紧张状况</a:t>
                </a:r>
                <a:endParaRPr/>
              </a:p>
            </p:txBody>
          </p:sp>
          <p:sp>
            <p:nvSpPr>
              <p:cNvPr id="20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未利用土地资源的潜力分析</a:t>
                </a:r>
                <a:endParaRPr/>
              </a:p>
            </p:txBody>
          </p:sp>
        </p:grpSp>
        <p:grpSp>
          <p:nvGrpSpPr>
            <p:cNvPr id="206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加强对未利用土地资源的调查与评价，明确开发潜力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制定未利用土地资源的开发规划，引导合理开发利用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引入社会资本，加大未利用土地资源开发投入</a:t>
                </a:r>
                <a:endParaRPr/>
              </a:p>
            </p:txBody>
          </p:sp>
          <p:sp>
            <p:nvSpPr>
              <p:cNvPr id="20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未利用土地资源的开发策略</a:t>
                </a:r>
                <a:endParaRPr/>
              </a:p>
            </p:txBody>
          </p:sp>
        </p:grpSp>
      </p:grpSp>
      <p:pic>
        <p:nvPicPr>
          <p:cNvPr id="209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10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1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2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未利用土地资源的分布与潜力分析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土地利用变化的历史趋势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1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2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2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耕地面积减少，建设用地面积扩张</a:t>
                </a:r>
                <a:endParaRPr/>
              </a:p>
            </p:txBody>
          </p:sp>
          <p:sp>
            <p:nvSpPr>
              <p:cNvPr id="22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农村体制改革，农民自主经营，部分耕地撂荒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城市化进程加快，城镇建设用地扩张</a:t>
                </a:r>
                <a:endParaRPr/>
              </a:p>
            </p:txBody>
          </p:sp>
        </p:grpSp>
        <p:grpSp>
          <p:nvGrpSpPr>
            <p:cNvPr id="22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2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土地利用类型转换较为明显</a:t>
                </a:r>
                <a:endParaRPr/>
              </a:p>
            </p:txBody>
          </p:sp>
          <p:sp>
            <p:nvSpPr>
              <p:cNvPr id="22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农田向非农田转变，如蔬菜、果树等经济作物种植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建设用地向耕地、林地等转变，如土地整治、退耕还林等</a:t>
                </a:r>
                <a:endParaRPr/>
              </a:p>
            </p:txBody>
          </p:sp>
        </p:grpSp>
        <p:grpSp>
          <p:nvGrpSpPr>
            <p:cNvPr id="22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2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土地利用变化的政策导向</a:t>
                </a:r>
                <a:endParaRPr/>
              </a:p>
            </p:txBody>
          </p:sp>
          <p:sp>
            <p:nvSpPr>
              <p:cNvPr id="22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严格控制耕地占用，保护耕地资源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加大基础设施建设投入，推动经济社会发展</a:t>
                </a:r>
                <a:endParaRPr/>
              </a:p>
            </p:txBody>
          </p: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20世纪80年代至90年代的土地利用变化特点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1" name="组合 23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2" name="组合 231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耕地面积继续减少，建设用地面积持续扩张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工业化、城市化进程加快，建设用地需求增加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农业生产结构调整，部分耕地转向其他用途</a:t>
                </a:r>
                <a:endParaRPr/>
              </a:p>
            </p:txBody>
          </p:sp>
          <p:pic>
            <p:nvPicPr>
              <p:cNvPr id="2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7" name="组合 236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土地利用类型转换更加复杂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农田向非农田转变，如现代农业、乡村旅游等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建设用地向耕地、林地等转变，如土地整治、生态建设等</a:t>
                </a:r>
                <a:endParaRPr/>
              </a:p>
            </p:txBody>
          </p:sp>
          <p:pic>
            <p:nvPicPr>
              <p:cNvPr id="24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2" name="组合 241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土地利用变化的政策导向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严格土地管理，控制建设用地总量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促进土地节约集约利用，提高土地利用效率</a:t>
                </a:r>
                <a:endParaRPr/>
              </a:p>
            </p:txBody>
          </p:sp>
          <p:pic>
            <p:nvPicPr>
              <p:cNvPr id="24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21世纪00年代至10年代的土地利用变化特点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5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5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耕地面积将继续减少，建设用地面积将适度扩张</a:t>
                </a:r>
                <a:endParaRPr/>
              </a:p>
            </p:txBody>
          </p:sp>
          <p:sp>
            <p:nvSpPr>
              <p:cNvPr id="25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经济社会发展，建设用地需求将继续增加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农业生产结构调整，部分耕地将转向其他用途</a:t>
                </a:r>
                <a:endParaRPr/>
              </a:p>
            </p:txBody>
          </p:sp>
        </p:grpSp>
        <p:grpSp>
          <p:nvGrpSpPr>
            <p:cNvPr id="25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5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土地利用类型转换将更加多元化</a:t>
                </a:r>
                <a:endParaRPr/>
              </a:p>
            </p:txBody>
          </p:sp>
          <p:sp>
            <p:nvSpPr>
              <p:cNvPr id="25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农田向非农田转变，如现代农业、绿色产业等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建设用地向耕地、林地等转变，如土地整治、生态保护等</a:t>
                </a:r>
                <a:endParaRPr/>
              </a:p>
            </p:txBody>
          </p:sp>
        </p:grpSp>
        <p:grpSp>
          <p:nvGrpSpPr>
            <p:cNvPr id="25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5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土地利用变化的政策导向</a:t>
                </a:r>
                <a:endParaRPr/>
              </a:p>
            </p:txBody>
          </p:sp>
          <p:sp>
            <p:nvSpPr>
              <p:cNvPr id="25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坚持最严格的耕地保护制度，保护耕地资源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推进土地节约集约利用，提高土地利用效率</a:t>
                </a:r>
                <a:endParaRPr/>
              </a:p>
            </p:txBody>
          </p:sp>
        </p:grpSp>
      </p:grpSp>
      <p:pic>
        <p:nvPicPr>
          <p:cNvPr id="25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土地利用变化的未来趋势预测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土地利用变化的驱动因素分析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1" name="组合 10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2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经济发展导致建设用地需求增加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工业化、城市化进程加快，建设用地需求增加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产业结构调整，服务业、高新技术产业等用地需求增加</a:t>
                </a:r>
                <a:endParaRPr/>
              </a:p>
            </p:txBody>
          </p:sp>
          <p:sp>
            <p:nvSpPr>
              <p:cNvPr id="15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6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经济发展推动土地利用类型转换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农业生产结构调整，部分耕地转向其他用途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农村劳动力转移，部分农村土地闲置，可用于其他用途</a:t>
                </a:r>
                <a:endParaRPr/>
              </a:p>
            </p:txBody>
          </p:sp>
          <p:sp>
            <p:nvSpPr>
              <p:cNvPr id="19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经济发展影响土地利用政策导向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严格土地管理，控制建设用地总量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促进土地节约集约利用，提高土地利用效率</a:t>
                </a:r>
                <a:endParaRPr/>
              </a:p>
            </p:txBody>
          </p:sp>
          <p:sp>
            <p:nvSpPr>
              <p:cNvPr id="23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经济发展对土地利用变化的影响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https://d.book118.com/358117134100006043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中国土地利用变化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2024-09-23T05:59:33.951</cp:lastPrinted>
  <dcterms:created xsi:type="dcterms:W3CDTF">2024-09-22T21:59:33Z</dcterms:created>
  <dcterms:modified xsi:type="dcterms:W3CDTF">2024-09-22T21:59:35Z</dcterms:modified>
</cp:coreProperties>
</file>