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44AE4-3F54-4947-8784-C378AA5F5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5CEBE-3A92-4D6E-8EF7-172B48C43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703A8-9A20-49FE-9D39-74082E6B9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44E90-10ED-46DA-9080-82AB0172C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B98EA2-2E13-4A17-81EB-00486FCEE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595037-DC90-4050-BB0C-5E461FC98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95C222-7247-4397-B364-07A1E2055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323EB-1178-4BCA-9DF2-44C050281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DDA8A-9E85-4015-B859-EC29FFFCD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B2159-9640-4AE0-A17B-3674369F2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ECF5F-7EF4-4106-9543-B3E268508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002511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急性颅脑损伤的护理措施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急性颅脑损伤概述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急性颅脑损伤的护理评估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急性颅脑损伤的护理措施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急性颅脑损伤患者的心理护理与康复指导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急性颅脑损伤概述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急性颅脑损伤是指头部受到外力作用后，引起脑组织结构和功能的损害。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根据损伤程度和部位的不同，可分为轻度、中度和重度颅脑损伤。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常见的病因包括交通事故、跌落、击打等意外伤害。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颅脑损伤后，脑组织受到压迫或损伤，导致颅内压升高、脑组织水肿、出血等，严重时可引起脑疝等严重并发症。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033" b="903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常见的症状包括头痛、恶心、呕吐、意识障碍、抽搐、偏瘫等。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根据患者的病史、体格检查和必要的辅助检查，如头颅CT、MRI等，可以对急性颅脑损伤进行诊断。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急性颅脑损伤的护理评估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观察患者是否清醒，是否有昏迷、嗜睡等意识障碍表现。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GCS评分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使用格拉斯哥昏迷评分量表评估患者意识障碍程度，分数越低，病情越严重。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意识状态评估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监测患者体温是否正常，过高或过低均可能加重脑损伤。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脉搏、呼吸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100" r="91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观察脉搏、呼吸频率和深度是否正常，有无呼吸困难或暂停。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监测血压变化，维持稳定水平，防止因血压波动加重脑损伤。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观察瞳孔是否等大等圆，对光反射是否灵敏，以判断脑干功能。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250" r="26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瞳孔变化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检查患者有无偏瘫、截瘫等神经系统损伤表现。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评估患者语言表达能力，判断是否有失语症状。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神经功能评估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https://d.book118.com/358120025117006033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2024-09-11T19:40:51.859</cp:lastPrinted>
  <dcterms:created xsi:type="dcterms:W3CDTF">2024-09-11T11:40:51Z</dcterms:created>
  <dcterms:modified xsi:type="dcterms:W3CDTF">2024-09-11T11:40:53Z</dcterms:modified>
</cp:coreProperties>
</file>