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7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E74AB-7317-4B79-A6DC-8DB0FC6A8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D7328-A50C-4846-94B3-6EEC4D87C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285E2-54EB-479F-B89F-A444C493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A26CC-CDC5-4636-A28C-D48E6F68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588E9-94C1-464F-818C-EA5888A8A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03BF52-4D2E-429F-A4CF-A1F4BEFD8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A57DF-EA0E-4DA1-BFBE-10237E510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98A1F-51BE-4BDD-A1D2-B65283483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51DF4-DD36-4B6B-B3FD-208E137A1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7A9A7-610A-48E3-8E03-18294872F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4E53F-61C7-4280-9EA9-AB1A65D40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788" r:id="rId2"/>
    <p:sldLayoutId id="2147499789" r:id="rId3"/>
    <p:sldLayoutId id="2147499790" r:id="rId4"/>
    <p:sldLayoutId id="2147499791" r:id="rId5"/>
    <p:sldLayoutId id="2147499792" r:id="rId6"/>
    <p:sldLayoutId id="2147499793" r:id="rId7"/>
    <p:sldLayoutId id="2147499794" r:id="rId8"/>
    <p:sldLayoutId id="2147499795" r:id="rId9"/>
    <p:sldLayoutId id="2147499796" r:id="rId10"/>
    <p:sldLayoutId id="214749979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0121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联邦汽车防爆膜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联邦汽车防爆膜的介绍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联邦汽车防爆膜的制造工艺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联邦汽车防爆膜的应用范围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联邦汽车防爆膜的市场地位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联邦汽车防爆膜的客户评价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联邦汽车防爆膜的介绍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产品概述</a:t>
            </a:r>
            <a:endParaRPr lang="zh-CN" altLang="en-US"/>
          </a:p>
        </p:txBody>
      </p:sp>
      <p:sp>
        <p:nvSpPr>
          <p:cNvPr id="10491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联邦汽车防爆膜是一种高性能的汽车玻璃保护膜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具有防爆、隔热、防紫外线等功能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适用于各种车型，包括轿车、SUV、MPV等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采用优质材料，具有高透明度和耐磨性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917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防爆性能：能有效防止玻璃破碎飞溅，保护车内人员安全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隔热性能：能有效阻挡紫外线和红外线，降低车内温度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防眩光性能：能有效减少眩光，提高驾驶安全性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耐磨性能：能有效抵抗刮擦，保持膜面清洁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环保性能：采用环保材料，无毒无害，符合环保要求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美观性能：色彩丰富，款式多样，满足不同车主的审美需求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产品优势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防爆性能：能有效防止玻璃破碎飞溅，保护车内人员安全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隔热性能：能有效阻挡紫外线和红外线，降低车内温度，提高舒适度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防眩光性能：能有效减少眩光，提高驾驶安全性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耐磨性能：能有效抵抗刮擦，保持膜面清洁，延长使用寿命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4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联邦汽车防爆膜的制造工艺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生产流程</a:t>
            </a:r>
            <a:endParaRPr lang="zh-CN" altLang="en-US"/>
          </a:p>
        </p:txBody>
      </p:sp>
      <p:sp>
        <p:nvSpPr>
          <p:cNvPr id="104941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原材料准备：选择优质PET薄膜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涂布工艺：将PET薄膜涂上特殊涂层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固化工艺：将涂布后的薄膜进行固化处理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切割工艺：将固化后的薄膜切割成指定尺寸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包装工艺：将切割后的薄膜进行包装和标签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质量检测：对成品进行质量检测和性能测试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9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制造工艺特点</a:t>
            </a:r>
            <a:endParaRPr lang="zh-CN" altLang="en-US"/>
          </a:p>
        </p:txBody>
      </p:sp>
      <p:sp>
        <p:nvSpPr>
          <p:cNvPr id="104950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紫外线阻隔：采用特殊紫外线阻隔技术，有效防止紫外线对车内物品和人员的伤害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防爆性能：采用防爆技术，保证在玻璃破碎时，膜能够保持完整，防止玻璃碎片飞溅伤人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采用优质原材料：选用优质PET基材，保证膜的透明度和耐用性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精密涂布工艺：采用精密涂布工艺，保证膜的均匀性和稳定性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品质保证</a:t>
            </a:r>
            <a:endParaRPr lang="zh-CN" altLang="en-US"/>
          </a:p>
        </p:txBody>
      </p:sp>
      <p:sp>
        <p:nvSpPr>
          <p:cNvPr id="10495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采用优质原材料：选用优质PET基材，确保膜的稳定性和耐用性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精密生产工艺：采用先进的生产工艺，确保膜的透明度和清晰度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严格质量控制：严格控制生产过程中的每一个环节，确保产品的质量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专业检测认证：通过专业检测机构的认证，确保产品的安全性和可靠性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5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联邦汽车防爆膜的应用范围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2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适用车型</a:t>
            </a:r>
            <a:endParaRPr lang="zh-CN" altLang="en-US"/>
          </a:p>
        </p:txBody>
      </p:sp>
      <p:sp>
        <p:nvSpPr>
          <p:cNvPr id="10497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适用于各种颜色，包括黑色、白色、红色等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适用于各种车窗类型，包括前挡风玻璃、侧窗玻璃、后挡风玻璃等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适用于各种车型，包括轿车、SUV、MPV等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适用于各种品牌，包括奔驰、宝马、奥迪等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适用场景</a:t>
            </a:r>
            <a:endParaRPr lang="zh-CN" altLang="en-US"/>
          </a:p>
        </p:txBody>
      </p:sp>
      <p:sp>
        <p:nvSpPr>
          <p:cNvPr id="1049798" name="矩形 38"/>
          <p:cNvSpPr/>
          <p:nvPr>
            <p:custDataLst>
              <p:tags r:id="rId2"/>
            </p:custDataLst>
          </p:nvPr>
        </p:nvSpPr>
        <p:spPr>
          <a:xfrm rot="204112">
            <a:off x="608400" y="1900125"/>
            <a:ext cx="3256997" cy="170074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39"/>
          <p:cNvSpPr/>
          <p:nvPr>
            <p:custDataLst>
              <p:tags r:id="rId3"/>
            </p:custDataLst>
          </p:nvPr>
        </p:nvSpPr>
        <p:spPr>
          <a:xfrm>
            <a:off x="612249" y="1900766"/>
            <a:ext cx="3256997" cy="170074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TextBox 2"/>
          <p:cNvSpPr txBox="1"/>
          <p:nvPr>
            <p:custDataLst>
              <p:tags r:id="rId4"/>
            </p:custDataLst>
          </p:nvPr>
        </p:nvSpPr>
        <p:spPr>
          <a:xfrm>
            <a:off x="800865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汽车前挡风玻璃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04" name="矩形 100"/>
          <p:cNvSpPr/>
          <p:nvPr>
            <p:custDataLst>
              <p:tags r:id="rId5"/>
            </p:custDataLst>
          </p:nvPr>
        </p:nvSpPr>
        <p:spPr>
          <a:xfrm rot="204112">
            <a:off x="4462825" y="1900125"/>
            <a:ext cx="3256997" cy="170074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101"/>
          <p:cNvSpPr/>
          <p:nvPr>
            <p:custDataLst>
              <p:tags r:id="rId6"/>
            </p:custDataLst>
          </p:nvPr>
        </p:nvSpPr>
        <p:spPr>
          <a:xfrm>
            <a:off x="4466674" y="1900766"/>
            <a:ext cx="3256997" cy="170074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TextBox 2"/>
          <p:cNvSpPr txBox="1"/>
          <p:nvPr>
            <p:custDataLst>
              <p:tags r:id="rId7"/>
            </p:custDataLst>
          </p:nvPr>
        </p:nvSpPr>
        <p:spPr>
          <a:xfrm>
            <a:off x="4655931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汽车侧窗玻璃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10" name="矩形 122"/>
          <p:cNvSpPr/>
          <p:nvPr>
            <p:custDataLst>
              <p:tags r:id="rId8"/>
            </p:custDataLst>
          </p:nvPr>
        </p:nvSpPr>
        <p:spPr>
          <a:xfrm rot="204112">
            <a:off x="8317250" y="1900125"/>
            <a:ext cx="3256997" cy="170074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123"/>
          <p:cNvSpPr/>
          <p:nvPr>
            <p:custDataLst>
              <p:tags r:id="rId9"/>
            </p:custDataLst>
          </p:nvPr>
        </p:nvSpPr>
        <p:spPr>
          <a:xfrm>
            <a:off x="8321099" y="1900766"/>
            <a:ext cx="3256997" cy="170074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TextBox 2"/>
          <p:cNvSpPr txBox="1"/>
          <p:nvPr>
            <p:custDataLst>
              <p:tags r:id="rId10"/>
            </p:custDataLst>
          </p:nvPr>
        </p:nvSpPr>
        <p:spPr>
          <a:xfrm>
            <a:off x="8509073" y="2033567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汽车后挡风玻璃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16" name="矩形 89"/>
          <p:cNvSpPr/>
          <p:nvPr>
            <p:custDataLst>
              <p:tags r:id="rId11"/>
            </p:custDataLst>
          </p:nvPr>
        </p:nvSpPr>
        <p:spPr>
          <a:xfrm rot="204112">
            <a:off x="608400" y="4139130"/>
            <a:ext cx="3256997" cy="170074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90"/>
          <p:cNvSpPr/>
          <p:nvPr>
            <p:custDataLst>
              <p:tags r:id="rId12"/>
            </p:custDataLst>
          </p:nvPr>
        </p:nvSpPr>
        <p:spPr>
          <a:xfrm>
            <a:off x="612249" y="4139771"/>
            <a:ext cx="3256997" cy="170074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TextBox 2"/>
          <p:cNvSpPr txBox="1"/>
          <p:nvPr>
            <p:custDataLst>
              <p:tags r:id="rId13"/>
            </p:custDataLst>
          </p:nvPr>
        </p:nvSpPr>
        <p:spPr>
          <a:xfrm>
            <a:off x="800865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汽车天窗玻璃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22" name="矩形 111"/>
          <p:cNvSpPr/>
          <p:nvPr>
            <p:custDataLst>
              <p:tags r:id="rId14"/>
            </p:custDataLst>
          </p:nvPr>
        </p:nvSpPr>
        <p:spPr>
          <a:xfrm rot="204112">
            <a:off x="4462825" y="4139130"/>
            <a:ext cx="3256997" cy="1700746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112"/>
          <p:cNvSpPr/>
          <p:nvPr>
            <p:custDataLst>
              <p:tags r:id="rId15"/>
            </p:custDataLst>
          </p:nvPr>
        </p:nvSpPr>
        <p:spPr>
          <a:xfrm>
            <a:off x="4466674" y="4139771"/>
            <a:ext cx="3256997" cy="170074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26" name="TextBox 2"/>
          <p:cNvSpPr txBox="1"/>
          <p:nvPr>
            <p:custDataLst>
              <p:tags r:id="rId16"/>
            </p:custDataLst>
          </p:nvPr>
        </p:nvSpPr>
        <p:spPr>
          <a:xfrm>
            <a:off x="4655931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汽车后视镜玻璃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828" name="矩形 8"/>
          <p:cNvSpPr/>
          <p:nvPr>
            <p:custDataLst>
              <p:tags r:id="rId17"/>
            </p:custDataLst>
          </p:nvPr>
        </p:nvSpPr>
        <p:spPr>
          <a:xfrm rot="204112">
            <a:off x="8317250" y="4139130"/>
            <a:ext cx="3256997" cy="1700746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矩形 9"/>
          <p:cNvSpPr/>
          <p:nvPr>
            <p:custDataLst>
              <p:tags r:id="rId18"/>
            </p:custDataLst>
          </p:nvPr>
        </p:nvSpPr>
        <p:spPr>
          <a:xfrm>
            <a:off x="8321099" y="4139771"/>
            <a:ext cx="3256997" cy="170074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832" name="TextBox 2"/>
          <p:cNvSpPr txBox="1"/>
          <p:nvPr>
            <p:custDataLst>
              <p:tags r:id="rId19"/>
            </p:custDataLst>
          </p:nvPr>
        </p:nvSpPr>
        <p:spPr>
          <a:xfrm>
            <a:off x="8510356" y="4272572"/>
            <a:ext cx="2893544" cy="140420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汽车内饰玻璃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https://d.book118.com/358120121034006040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联邦汽车防爆膜</vt:lpstr>
      <vt:lpstr>目录</vt:lpstr>
      <vt:lpstr>添加章节标题</vt:lpstr>
      <vt:lpstr>联邦汽车防爆膜的介绍</vt:lpstr>
      <vt:lpstr>产品概述</vt:lpstr>
      <vt:lpstr>产品特点</vt:lpstr>
      <vt:lpstr>产品优势</vt:lpstr>
      <vt:lpstr>联邦汽车防爆膜的制造工艺</vt:lpstr>
      <vt:lpstr>生产流程</vt:lpstr>
      <vt:lpstr>制造工艺特点</vt:lpstr>
      <vt:lpstr>品质保证</vt:lpstr>
      <vt:lpstr>联邦汽车防爆膜的应用范围</vt:lpstr>
      <vt:lpstr>适用车型</vt:lpstr>
      <vt:lpstr>适用场景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2024-09-18T12:47:52.292</cp:lastPrinted>
  <dcterms:created xsi:type="dcterms:W3CDTF">2024-09-18T04:47:52Z</dcterms:created>
  <dcterms:modified xsi:type="dcterms:W3CDTF">2024-09-18T04:47:54Z</dcterms:modified>
</cp:coreProperties>
</file>