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9977-BE89-4AD3-8C16-E935E475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9049A-A7B5-4316-BF43-941DF38AE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04D05-05D9-458F-843D-B6F407D9A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7ECD8-D182-4866-9E85-BD3EFC463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7D621-3A71-480A-AED7-2BC96854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A57E2-4518-46C9-839F-90FCFD92D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783DD-2132-4BBD-8FB1-14E69CE4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F3491-46E2-49F2-9042-E71A63C2A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0E645-3162-4C15-A213-A0C605FD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32B3A-7F84-40A2-9C23-88D122D94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AE8BA-5864-4B38-803B-E9D4E6C5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012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足部骨折的护理\n## 1.足部骨折的基本概述\n### 1.1足部骨折的定义与类型\n### 1.2足部骨折的常见原因\n### 1.3足部骨折的临床表现\n## 2.足部骨折的诊断与治疗\n### 2.1足部骨折的诊断方法\n### 2.2足部骨折的治疗原则\n### 2.3足部骨折的康复与功能锻炼\n## 3.足部骨折的护理评估\n### 3.1足部骨折患者的一般评估\n### 3.2足部骨折患者的心理评估\n### 3.3足部骨折患者的生活质量评估\n## 4.足部骨折的护理措施\n### 4.1足部骨折患者的疼痛管理\n### 4.2足部骨折患者的石膏固定护理\n### 4.3足部骨折患者的伤口护理\n## 5.足部骨折的并发症预防与护理\n### 5.1足部骨折的感染预防与护理\n### 5.2足部骨折的深静脉血栓预防与护理\n### 5.3足部骨折的康复护理\n## 6.足部骨折患者的健康教育\n### 6.1足部骨折患者的生活指导\n### 6.2足部骨折患者的饮食指导\n### 6.3足部骨折患者的心理调适指导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足部骨折的护理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足部骨折的基本概述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足部骨折是指足部骨骼的完整性受到破坏，包括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韧带损伤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骨折：骨头的连续性中断，分为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横断骨折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斜骨折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螺旋骨折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脱臼：关节头从关节窝中脱出，导致关节失去正常位置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韧带损伤：连接骨骼的韧带受到损伤，影响关节的稳定性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根据骨折部位的不同，足部骨折可分为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跖骨骨折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跗骨骨折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趾骨骨折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跖骨骨折：发生在跖骨的骨折，包括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基底骨折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跖骨干骨折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跖骨头部骨折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跗骨骨折：发生在跗骨的骨折，包括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舟骨骨折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骰骨骨折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楔骨骨折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趾骨骨折：发生在趾骨的骨折，包括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近节趾骨骨折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中节趾骨骨折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远节趾骨骨折</a:t>
            </a:r>
            <a:endParaRPr/>
          </a:p>
        </p:txBody>
      </p: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足部骨折的定义与类型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足部骨折的常见原因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81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高能量损伤：如车祸、坠落、重物砸击等，导致足部受到强烈的冲击力，从而发生骨折</a:t>
                </a:r>
                <a:endParaRPr/>
              </a:p>
            </p:txBody>
          </p:sp>
          <p:cxnSp>
            <p:nvCxnSpPr>
              <p:cNvPr id="18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6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低能量损伤：如扭伤、运动损伤等，使足部承受过大的压力，导致骨折</a:t>
                </a:r>
                <a:endParaRPr/>
              </a:p>
            </p:txBody>
          </p:sp>
        </p:grpSp>
        <p:grpSp>
          <p:nvGrpSpPr>
            <p:cNvPr id="191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疾病因素：如骨质疏松、糖尿病、风湿性关节炎等，影响骨密度和关节稳定性，容易导致骨折</a:t>
                </a:r>
                <a:endParaRPr/>
              </a:p>
            </p:txBody>
          </p:sp>
        </p:grpSp>
        <p:grpSp>
          <p:nvGrpSpPr>
            <p:cNvPr id="196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疲劳性损伤：长时间站立、行走或运动，使足部承受持续的压力，导致骨折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03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疼痛：骨折部位出现剧烈疼痛，活动受限，休息后疼痛减轻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肿胀：骨折部位周围出现肿胀，皮肤紧张，严重时可见皮下瘀斑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畸形：骨折部位出现畸形，如短缩、成角、旋转等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功能障碍：骨折部位活动受限，不能正常行走、站立或负重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叩击痛：在骨折部位轻轻叩击时，患者感到疼痛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足部骨折的临床表现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足部骨折的诊断与治疗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1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临床检查：通过观察、触摸、活动等方式，了解骨折部位的症状和体征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X线检查：拍摄足部X线片，了解骨折的部位、类型和程度，为治疗提供依据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CT检查：对于复杂的足部骨折，可进行CT检查，以更清晰地了解骨折的情况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MRI检查：对于怀疑有关节损伤或韧带损伤的足部骨折，可进行MRI检查，了解关节和韧带的情况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足部骨折的诊断方法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保守治疗：对于无明显移位的骨折，可采用石膏固定、支具固定、牵引等方法，保守治疗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手术治疗：对于移位明显、关节损伤严重或影响功能的骨折，可采用手术内固定、外固定等方法治疗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早期康复：在治疗过程中，尽早进行康复锻炼，帮助恢复关节功能，减少并发症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足部骨折的治疗原则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足部骨折的康复与功能锻炼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康复锻炼：在医生指导下，进行有针对性的康复锻炼，如肌肉锻炼、关节活动度锻炼等</a:t>
                </a:r>
                <a:endParaRPr/>
              </a:p>
            </p:txBody>
          </p:sp>
          <p:cxnSp>
            <p:nvCxnSpPr>
              <p:cNvPr id="24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功能锻炼：在康复锻炼的基础上，逐渐进行负重锻炼，如行走、跑步等，恢复正常功能</a:t>
                </a:r>
                <a:endParaRPr/>
              </a:p>
            </p:txBody>
          </p:sp>
        </p:grpSp>
        <p:grpSp>
          <p:nvGrpSpPr>
            <p:cNvPr id="25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物理治疗：对于疼痛、肿胀等症状，可进行物理治疗，如热敷、冷敷、按摩等，缓解症状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足部骨折的护理评估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生命体征：评估患者的体温、脉搏、呼吸、血压等生命体征，了解患者的全身状况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疼痛评估：评估患者的疼痛程度，了解疼痛对患者生活的影响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肿胀评估：评估患者肿胀的程度，了解肿胀对患者康复的影响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足部骨折患者的一般评估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足部骨折患者的心理评估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心理状态：评估患者的心情、情绪，了解患者对骨折的心理承受能力</a:t>
                </a:r>
                <a:endParaRPr/>
              </a:p>
            </p:txBody>
          </p:sp>
          <p:cxnSp>
            <p:nvCxnSpPr>
              <p:cNvPr id="2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应对能力：评估患者在面对骨折时的应对策略，了解患者的心理韧性</a:t>
                </a:r>
                <a:endParaRPr/>
              </a:p>
            </p:txBody>
          </p:sp>
        </p:grpSp>
        <p:grpSp>
          <p:nvGrpSpPr>
            <p:cNvPr id="3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社会支持：评估患者的社会支持系统，了解患者在康复过程中的心理支持情况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日常生活能力：评估患者在日常生活中的自理能力，如行走、穿衣、洗漱等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工作能力：评估患者的工作能力，了解骨折对患者工作的影响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社交能力：评估患者的社交能力，了解骨折对患者人际关系的影响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足部骨折患者的生活质量评估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https://d.book118.com/358120123005006036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足部骨折的护理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2024-09-15T02:31:45.578</cp:lastPrinted>
  <dcterms:created xsi:type="dcterms:W3CDTF">2024-09-14T18:31:45Z</dcterms:created>
  <dcterms:modified xsi:type="dcterms:W3CDTF">2024-09-14T18:31:47Z</dcterms:modified>
</cp:coreProperties>
</file>