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960B8-16B8-454B-BBC4-45C97D372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9365C-C6AD-4786-BD4F-7D3BA2FFA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58AFD-6C52-4BC4-97F4-12FEA55B8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39B946-ECC0-4ABE-919A-8F52F01BE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3A0D33-1A1D-4AE4-9D9E-8BE3EDE65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A575EC-1D3E-4741-81BC-316E29CBD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21627E-8B4A-4C3B-A240-4AF1B0816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4DAFA3-2BEE-464F-97FE-CD8FACF48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B9A4C6-1F2C-402E-A90E-AC8FEF9DD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84525-8E53-44CC-A30C-6861DA7FA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9BD4B-AF62-4F50-B983-05970A428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2012400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传染病科护士的卫生教育与培训工作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护士在传染病防控中的作用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应对传染病疫情的挑战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针对不断变化的传染病疫情，通过培训加强护士的应急处理能力和防控技能，保障患者和医护人员的安全。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推动医疗卫生事业的发展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通过提高传染病科护士的卫生素质，促进医疗卫生服务质量的提升，为公共卫生事业的发展做出贡献。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提升护士的卫生意识和技能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通过卫生教育和培训，使护士充分认识到在传染病防控中自身的重要责任，提高卫生意识和自我防护能力。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383" r="1738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为患者提供全面的护理服务，包括病情观察、治疗执行、心理支持等，确保患者的安全和舒适。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患者照护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负责执行感染控制措施，包括手卫生、个人防护、环境清洁等，防止传染病的传播和交叉感染。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对患者及其家属进行健康教育，普及传染病防治知识，提高患者自我保健意识和能力。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及时发现和报告传染病疫情，参与疫情的处置工作，协助医生进行流行病学调查和防控措施的实施。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疫情报告与处置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传染病科护士的角色与职责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传染病基础知识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由各种病原体引起的能在人与人、动物与动物或人与动物之间相互传播的一类疾病。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根据病原体、传播途径和宿主的不同，传染病可分为病毒性传染病、细菌性传染病、寄生虫病等多种类型。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主要包括飞沫传播、接触传播、血液传播、母婴传播等。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控制传染源，切断传播途径，保护易感人群是预防传染病的主要措施。具体包括个人卫生防护、免疫接种、消毒隔离、疫情报告等方面。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传染病的传播途径与预防措施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流感、病毒性肝炎、肺结核、艾滋病等。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常见传染病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不同传染病具有不同的临床表现，如发热、咳嗽、皮疹、腹泻等症状。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根据病史、临床表现、实验室检查和影像学检查等综合分析，确定传染病的诊断。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常见传染病的临床表现与诊断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卫生教育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手卫生与个人防护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手卫生的重要性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强调手卫生在预防医院感染中的关键作用，包括正确的洗手方法和时机。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个人防护用品的使用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介绍并演示如何正确佩戴和使用口罩、手套、隔离衣等个人防护用品。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避免职业暴露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讲解如何避免在接触患者血液、体液等污染物时的职业暴露风险。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环境保护与医院感染控制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阐述环境保护在医院感染控制中的重要性，如保持环境清洁、通风等。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医疗废物的分类与处置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详细讲解医疗废物的分类、收集、运输和处置流程，确保符合环保要求。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锐器伤的预防与处理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介绍如何避免和处理锐器伤，包括正确的锐器使用方法和伤后处理措施。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医疗废物处理与环境保护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消毒方法的选择与应用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介绍不同消毒方法的特点和适用范围，如物理消毒法、化学消毒法等。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隔离技术的实施与监测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详细讲解隔离技术的实施原则和方法，包括标准预防、接触隔离、飞沫隔离和空气隔离等，并介绍如何进行隔离效果的监测。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消毒与隔离在传染病防控中的应用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阐述消毒与隔离在传染病防控中的关键作用，如控制传染源、切断传播途径等。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消毒与隔离技术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https://d.book118.com/358120124003006026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2024-09-02T23:02:56.717</cp:lastPrinted>
  <dcterms:created xsi:type="dcterms:W3CDTF">2024-09-02T15:02:56Z</dcterms:created>
  <dcterms:modified xsi:type="dcterms:W3CDTF">2024-09-02T15:02:58Z</dcterms:modified>
</cp:coreProperties>
</file>