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8C962-4F29-4FFE-897D-9D022970F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24C75-35F2-44F2-8311-A76AB430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79C6D-A141-408E-A291-5C40A4F4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4DD7A-C0F2-4A89-9F48-7B59AD053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B38BF-5A16-4447-B583-4D561284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C623E-7361-43CF-A165-C54D19B2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C44CD-E50A-4885-B813-DB4F3F27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3CEED-A0E9-4804-B802-BC53CBB1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EA150-2D8A-4CB9-9F01-CA90845C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00F6-349F-4B6A-8F0F-649F2063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E65AE-1ACF-42C9-9D9C-7C609BBA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2054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安全库存的设定管理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安全库存计算与评估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安全库存优化策略探讨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安全库存实施与管理建议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41" r="133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安全库存是为防止未来物资供应或需求的不确定性因素，如大量突发性订货、交货期突然延期等而准备的缓冲库存。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确保在不确定因素发生时，企业能够维持正常运营，避免生产中断或销售损失。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安全库存是企业应对供应链不确定性的重要手段，能够降低缺货风险、减少生产中断、提高客户满意度等。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通过设置安全库存，企业可以更加灵活地应对市场变化，保持竞争优势；同时，也有助于提高供应链的稳定性和可靠性。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适用于所有需要库存管理且存在供应链不确定性的企业，如制造业、零售业、批发业等。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包括原材料、半成品、成品以及关键零部件等需要保持一定库存水平的物品。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安全库存的设定应具备可操作性，便于企业根据实际情况进行调整和管理。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需求不确定性原则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安全库存的设定应基于需求的不确定性，以应对突发需求或供应中断的风险。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在设定安全库存时，需权衡库存持有成本与缺货成本，以实现整体成本最小化。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通过对历史销售数据进行统计分析，预测未来需求的不确定性，从而设定相应的安全库存水平。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仿真模拟法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利用计算机仿真技术，模拟不同安全库存水平下的系统运作情况，以评估最佳安全库存量。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借助专家经验和判断，结合企业实际情况，设定合理的安全库存水平。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通过分析历史数据，计算需求的波动率，以衡量需求的不确定性程度。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确定从下订单到货物到达的提前期，以便计算所需的安全库存量。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设定所需的服务水平，即满足需求的概率，以决定安全库存的保障程度。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服务水平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评估单位库存持有成本，以便在设定安全库存时考虑成本因素。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安全库存计算与评估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基于历史数据或经验，设定固定的安全库存水平。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静态安全库存计算法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根据实时数据、需求波动等因素，动态调整安全库存水平。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动态安全库存计算法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运用统计学原理和方法，对历史数据进行深入分析，从而计算出更为精确的安全库存水平。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基于统计学的计算方法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对数据进行清洗、整理、分析，提取出与安全库存计算相关的关键信息。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运用图表、图像等方式，将数据直观地展现出来，便于分析和决策。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包括历史销售数据、需求预测数据、供应链运作数据等。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https://d.book118.com/358122054115006035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2024-09-14T16:27:21.687</cp:lastPrinted>
  <dcterms:created xsi:type="dcterms:W3CDTF">2024-09-14T08:27:21Z</dcterms:created>
  <dcterms:modified xsi:type="dcterms:W3CDTF">2024-09-14T08:27:23Z</dcterms:modified>
</cp:coreProperties>
</file>