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B114A-183C-4703-9FC5-67FD44AFA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A2C53-69D9-4F55-B21E-3C1D8BB0A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9F437-66D5-4C2D-9B55-CEDDAC527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67AEE-F3B1-4E49-9176-FBE27C085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758D3-580E-4A3F-9EB1-4ED3B2918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34CBB0-FBDD-4D9E-B590-D3DCC6AAD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2EFBED-56D7-420D-8875-A4170E770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4819A-F1A4-41B4-AAAA-FEA76D5BE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C1F4B-B372-4BE1-81CA-855545DF2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A1EE6-106A-4172-8281-098E16432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A11A4-300B-44BB-AA7E-C8DD36D50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303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激发天赋创造璀璨主题班会课件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认识天赋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激发天赋方法探讨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实践活动设计与参与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班级文化建设与氛围营造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激发学生天赋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培养学生创造力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通过主题班会的形式，提供一个展示学生天赋和才能的平台，鼓励学生发掘和展示自己的潜力。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通过创造性的活动和讨论，引导学生培养创新思维和解决问题的能力。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通过丰富多彩的主题班会活动，促进学生在知识、技能、情感、态度等方面的全面发展。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“天赋与创造”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“璀璨人生”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“多元智能展示”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“创意无限”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班会主题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通过展示学生在不同领域的智能和才能，让学生认识到每个人都有独特的天赋和价值。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引导学生思考如何将自己的天赋和才能发挥到极致，创造属于自己的璀璨人生。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探讨天赋与创造力的关系，鼓励学生认识和发掘自己的天赋，同时培养创新思维和创造力。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鼓励学生发挥想象力和创造力，探索未知领域，追求更高的成就。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认识天赋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天赋指个人与生俱来的、在某一领域具有突出表现和发展潜力的特质或能力。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天赋可分为智力天赋、创造力天赋、情感天赋、运动天赋等。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天赋分类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天赋定义及分类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相互关联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天赋与兴趣关系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天赋与兴趣密切相关，个人往往对具有天赋的领域产生浓厚兴趣。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兴趣可以激发个人对某一领域的探索欲望，进而发现和培养天赋。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他人反馈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尝试新事物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专业评估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如何发现自身天赋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关注自己在不同领域中的表现，留意自己擅长和喜欢的活动。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倾听他人对自己的评价和建议，从他人的角度了解自己的优势和潜力。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勇于尝试新的活动和领域，通过实践发现自己的潜在能力和兴趣所在。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借助专业的测评工具或咨询专家的意见，更准确地识别自己的天赋所在。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激发天赋方法探讨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刻意练习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持续努力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刻意练习与持续努力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通过有针对性的训练，不断磨练技能，提高专业水平。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保持长期的坚持和投入，不断积累经验和知识。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明确短期和长期目标，制定计划并持续跟进。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寻求挑战与突破舒适区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主动寻找难度适中的任务，锻炼自己的能力和技能。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勇于尝试新事物和陌生领域，拓展自己的视野和认知。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鼓励创新思维和解决问题的方法，不拘泥于传统思维模式。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寻求挑战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突破舒适区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接受失败并从中学习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正视失败，不逃避不掩饰，从中汲取经验和教训。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深入分析失败的原因，找出问题的症结所在。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根据分析结果调整策略和行动方案，避免重蹈覆辙。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持续学习新知识新技能，提高自己的综合素质和竞争力。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接受失败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分析原因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调整策略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不断学习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https://d.book118.com/358123035015006032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2024-09-09T09:19:07.726</cp:lastPrinted>
  <dcterms:created xsi:type="dcterms:W3CDTF">2024-09-09T01:19:07Z</dcterms:created>
  <dcterms:modified xsi:type="dcterms:W3CDTF">2024-09-09T01:19:10Z</dcterms:modified>
</cp:coreProperties>
</file>