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DC242-ED9B-4D49-B31B-0AD118BEB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7747B-8686-4D9B-83D7-CDD43A94E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1F8B4-AEA1-4D4D-90C8-0B9FC00D1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F055F-4F71-4950-BE86-93D18B4F6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EAC433-437C-4773-B7A6-A88B96859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B422E5-67E0-474F-804F-EF23AF556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D87440-A2C1-480C-904E-479E6B894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1E3A8-81EE-41CF-844A-6D63499C1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3C53BD-B5FC-4586-B17E-AE6BCA70E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79FBE-E485-44ED-A6BD-00C9E2DFC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DA1A8-A337-4C1E-94E8-330B4555C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23037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优化教师的肢体语言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肢体语言的重要性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教师肢体语言现状分析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优化教师肢体语言的策略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实践案例分享与启示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培养学生良好肢体语言习惯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肢体语言的重要性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强调重点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激发兴趣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促进理解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11" r="561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提升教学效果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通过肢体语言，如手势、表情和动作，教师可以突出强调重要的概念和信息，帮助学生更好地理解和记忆。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生动有趣的肢体语言可以吸引学生的注意力，激发他们的学习兴趣，从而提高教学效果。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适当的肢体语言可以帮助学生理解抽象的概念和复杂的理论，使教学内容更加易于消化和吸收。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通过积极的肢体语言，如微笑、点头和肯定的手势，教师可以鼓励学生积极参与课堂讨论和活动，提高他们的学习主动性。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肢体语言有助于建立师生互动的桥梁，教师可以通过肢体语言与学生进行非言语交流，增强彼此之间的信任和理解。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建立师生互动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肯定的肢体语言和鼓励的眼神可以帮助学生建立自信心，使他们更加愿意表达自己的观点和想法。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提高学生自信心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增强学生参与度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通过幽默的肢体语言和轻松的表情，教师可以缓解课堂紧张气氛，创造轻松愉悦的学习环境。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创造轻松氛围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建立师生信任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促进课堂互动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真诚、自然的肢体语言有助于建立师生之间的信任关系，使学生更加愿意与教师进行沟通和交流。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积极的肢体语言和鼓励的眼神可以促进课堂互动，激发学生的思维火花和创新精神。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营造良好课堂氛围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教师肢体语言现状分析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10" b="16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积极肢体语言表现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热情自信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教师表现出积极、自信的姿态，如站姿挺拔、眼神坚定、面带微笑，能够传递出对学生的尊重和信任，激发学生的学习兴趣和自信心。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生动形象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教师运用生动的手势、表情和动作，将抽象的知识具象化，帮助学生更好地理解和记忆，提高教学效果。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教师注重与学生的互动交流，通过肢体语言传递出关注、倾听和鼓励的信息，营造积极、和谐的课堂氛围。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缺乏互动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教师缺乏与学生的互动交流，肢体语言单调、僵硬，容易让学生感到无趣和压抑，影响教学效果。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消极情绪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教师表现出消极的情绪，如皱眉、叹气、不耐烦等，会传递给学生负面情绪，影响学生的学习积极性和自信心。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不当行为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教师出现一些不当的肢体语言行为，如用手指指向学生、交叉双臂等，容易让学生感到被忽视或受到攻击，破坏师生关系。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消极肢体语言表现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文化背景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个人习惯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教学情境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影响因素及问题剖析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不同文化背景的教师对于肢体语言的运用和理解存在差异，需要尊重和理解彼此的文化习惯。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教师的个人习惯也会影响其肢体语言的表达，需要注意自身行为的规范和得体。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部分教师缺乏针对肢体语言的系统培训和实践经验，需要加强对教师肢体语言的专业指导和培训。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不同的教学情境需要不同的肢体语言配合，教师需要灵活调整自己的肢体语言以适应不同的教学需求。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优化教师肢体语言的策略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开放姿态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避免双臂交叉或身体后仰等封闭性姿态，采用开放性的姿态，如张开双臂或身体前倾，表示接纳和欢迎。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保持眼神交流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与学生保持眼神交流，表现出关注和尊重，同时也能更好地掌控课堂。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挺直身体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站直或坐直，保持身体挺拔，展现出自信和权威。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85" b="168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保持自信与开放姿态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使用自然、流畅的手势来强调口头语言，如挥动手臂或摊开手掌等。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042" r="19042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自然的手势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通过面部表情来表达情感和态度，如微笑表示友善和鼓励，皱眉表示疑惑或不满。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丰富的表情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避免过度使用手势和表情，以免分散学生注意力或产生误解。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避免过度使用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适当运用手势和表情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https://d.book118.com/358123037015006032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2024-09-09T09:19:09.345</cp:lastPrinted>
  <dcterms:created xsi:type="dcterms:W3CDTF">2024-09-09T01:19:09Z</dcterms:created>
  <dcterms:modified xsi:type="dcterms:W3CDTF">2024-09-09T01:19:11Z</dcterms:modified>
</cp:coreProperties>
</file>