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BF9A3-2C79-4EBF-8964-558F30FCB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FCE34-24D4-4595-ABD9-17EDAA870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D8236-5D50-47A3-A0F2-4D792F280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ED302-1A17-4142-B8BF-B5AEE8C5E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C31A21-A15A-4590-933D-6B0E58556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D88B34-E1AA-4536-BCDE-A3A944CA5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BB165D-5852-4ACA-A488-9B219605D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9B5CF-7FFA-4932-990F-D99269863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AB6B0-7A1B-4B2F-8E63-EB1F5A5B5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53C74-B334-47EE-9893-B60029C49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8BE3C-3050-4B93-B51F-9DA84C582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2311411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口腔拔牙后护理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拔牙后概述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拔牙后疼痛护理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拔牙后出血护理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拔牙后感染护理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拔牙后饮食护理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拔牙后口腔卫生护理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拔牙后概述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拔牙后，牙齿周围的牙龈可能会出现轻微出血，这是正常的生理反应。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轻微出血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拔牙后，牙齿周围的牙龈可能会出现轻度疼痛，这是正常的生理反应。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轻度疼痛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拔牙后，牙齿周围的牙龈可能会出现肿胀，这是正常的生理反应。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拔牙后的正常反应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拔牙后，应避免刺激牙齿周围的牙龈，如避免吃过硬、过热、过冷的食物。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拔牙后，应保持口腔卫生，定期刷牙、漱口，以防止感染。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拔牙后，应遵医嘱用药，如抗生素、止痛药等，以缓解不适症状。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拔牙后的注意事项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拔牙后疼痛护理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拔牙过程中，牙齿周围的软组织和骨骼可能会受到损伤，导致术后疼痛。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708" b="11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082" r="908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牙齿周围组织损伤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拔牙时，周围的神经可能会受到刺激或损伤，引发疼痛。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神经受刺激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拔牙后，如果口腔卫生不良或免疫力降低，可能导致术后感染，引发疼痛。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术后感染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缓解疼痛的方法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冰敷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拔牙后24小时内，可采用冰敷的方式缓解疼痛和肿胀。每次冰敷时间不宜过长，以免冻伤皮肤。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医生会开具止痛药和消炎药，帮助患者缓解术后疼痛和肿胀。患者应按照医嘱服用药物。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温盐水漱口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用温盐水漱口可以起到杀菌消炎的作用，有助于缓解术后不适感。每次漱口时间不宜过长，以免刺激伤口。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保持良好的生活习惯和饮食习惯，增强免疫力，有助于预防术后感染。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拔牙前和拔牙后，患者应保持口腔卫生，避免口腔感染。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选择正规医院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选择正规的口腔医院和有经验的医生进行拔牙手术，可以降低术后疼痛的风险。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708" r="20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042" r="16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7583" b="17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拔牙后出血护理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拔牙后，伤口需要一段时间来愈合。在此期间，如果受到刺激或感染，可能会导致出血。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伤口未愈合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在拔牙过程中，有时牙槽内的小血管会被撕裂，导致拔牙后出血。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牙槽内小血管破裂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某些全身因素，如高血压、血液疾病等，也可能导致拔牙后出血。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出血的原因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拔牙后24小时内，可以通过冷敷的方式来收缩血管，减少出血。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口服药物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医生会开具一些止血药物，如云南白药等，患者应按时服用。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咬紧棉球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拔牙后，医生会在伤口处放置棉球，让患者咬紧。棉球可以起到压迫止血的作用。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75" b="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止血的方法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https://d.book118.com/358123114112006043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2024-09-23T09:08:17.997</cp:lastPrinted>
  <dcterms:created xsi:type="dcterms:W3CDTF">2024-09-23T01:08:18Z</dcterms:created>
  <dcterms:modified xsi:type="dcterms:W3CDTF">2024-09-23T01:08:20Z</dcterms:modified>
</cp:coreProperties>
</file>