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BAA65-7E30-4717-A0D8-667246B2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E5E7C-F2E1-4AAD-9397-18B441537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37374-E988-40A2-A21B-CC006433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E9845-808D-4DE8-9418-A4B6A4B8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9FD67-43D8-488A-A6F2-FD8C5FFC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2A95C-F5F1-4DA8-923A-B710DAA4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40422-1AD6-4BDA-A169-D331EB60C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70A2C-DFDB-40E8-B44A-D2B11DA0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E9C74-CC12-45F8-AB13-F0036050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8359-0995-4738-8CB7-E652C4E7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1B89F-CCF5-4FD6-9254-8D15BCBA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505606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安全校长培训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安全校长培训的重要性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安全校长的职责与任务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安全校长的素质与能力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安全校长的培训内容与方法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安全校长的实践与案例分析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安全校长培训的意义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提高校长的安全管理能力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通过培训，校长可以学习到先进的安全管理理念和技能，从而更好地保障学校师生的安全。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增强学校的安全意识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校长的安全意识和态度对全校的安全氛围有着重要的影响。通过培训，校长可以传递安全意识，营造安全文化。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减少校园安全事故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有效的安全管理和预防措施可以降低校园安全事故的发生率，保障师生的生命财产安全。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建立完善的安全管理体系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帮助校长构建科学、系统的安全管理体系，确保学校的安全稳定。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培养校长的安全意识和责任感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使校长充分认识到安全管理的重要性，明确自身的责任和义务。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提高校长的安全管理能力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通过培训，使校长掌握基本的安全管理技能和方法，能够应对突发事件和危机。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社会对校园安全的关注度不断提高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随着社会的发展，校园安全问题越来越受到关注，政府、家长和社会各界对学校安全管理的要求也越来越高。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安全管理知识的更新和迭代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随着时代的变迁和技术的进步，安全管理知识也在不断更新和迭代，需要校长不断学习和掌握新的知识和技能。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预防校园安全事故的需要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为了预防校园安全事故的发生，提高学校的安全管理水平，需要对校长进行专业的培训和教育。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安全校长培训的背景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负责制定学校安全管理制度，并确保其得到有效执行，包括校园安全、学生安全、教职工安全等方面的规定。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定期组织全校范围内的安全培训和应急演练，提高师生员工的安全意识和应对突发事件的能力。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组织安全培训与演练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对学校的安全设施和环境进行定期检查和监督，确保符合相关安全标准和规定。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监督安全设施与环境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在发生安全事故和事件时，作为学校安全工作的负责人，及时处理、协调并报告相关情况。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处理安全事故与事件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572" r="215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首要任务是保障全校师生员工的人身安全和财产安全，创造一个安全、和谐的校园环境。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保障师生安全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通过各种途径提高全校师生员工的安全意识，培养大家的安全习惯和风险防范能力。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与校内外的相关机构和部门进行协调，争取更多的资源和支持，共同推进学校安全工作。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协调内外资源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不断改进和完善学校安全管理制度和机制，以适应社会发展和学校实际情况的变化。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完善安全制度与机制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安全校长的任务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安全守护者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决策参与者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沟通桥梁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培训引领者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安全校长的角色定位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355" r="53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900" r="690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355" r="53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作为学校的安全守护者，始终把师生安全放在首位，尽职尽责地履行职责。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参与学校的决策过程，为学校的整体发展和规划提供安全方面的建议和意见。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作为学校与师生员工、家长及相关部门之间的沟通桥梁，传递安全信息，协调各方关系。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负责组织安全培训和演练，引领全校师生员工提高安全意识和应对能力。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安全校长的素质与能力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https://d.book118.com/358125056067006034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2024-09-12T23:38:22.069</cp:lastPrinted>
  <dcterms:created xsi:type="dcterms:W3CDTF">2024-09-12T15:38:22Z</dcterms:created>
  <dcterms:modified xsi:type="dcterms:W3CDTF">2024-09-12T15:38:24Z</dcterms:modified>
</cp:coreProperties>
</file>