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A4F44-0822-4E43-946A-249DD998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897A3-6595-41E0-9A19-226DF037D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5EE82-553A-4BB4-8EDD-1E9D08A6B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12B16-D8D9-4B1D-A350-AFF639E68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BCF8DE-4851-40BA-8C3B-9CF6811EF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574D4A-12B3-4821-AA11-7A73D5305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2A46E5-78A5-4035-92AD-EB097647F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368B7-A4F7-4987-8D0C-2323DAF27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2C192-FB4E-4BC7-BB08-C735FFA59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B0E08-1BA2-41BA-82D4-1EECEB655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9AB23-2C46-48E5-A968-0DC6E4DC9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514202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云岩区远程指导培训方案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云岩区作为贵州省的省会城市，拥有众多企业和机构，对人才的需求日益增长。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随着信息技术的发展，远程指导培训成为一种高效、便捷的人才培养方式。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26" r="1792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提高员工的专业技能和知识水平，增强企业核心竞争力。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促进员工个人职业发展，提高员工满意度和忠诚度。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推动云岩区企业的人才队伍建设，促进区域经济发展。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86" r="30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83" r="34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了解远程指导的基本概念、发展历程和应用领域。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介绍远程指导的定义、特点和优势，阐述其在现代教育培训领域中的地位和作用，简要概述其发展历程和应用领域。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远程指导基础知识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https://d.book118.com/358125142024006044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2024-09-24T01:58:24.123</cp:lastPrinted>
  <dcterms:created xsi:type="dcterms:W3CDTF">2024-09-23T17:58:24Z</dcterms:created>
  <dcterms:modified xsi:type="dcterms:W3CDTF">2024-09-23T17:58:25Z</dcterms:modified>
</cp:coreProperties>
</file>