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0F30E-BE1F-4FB3-89E4-843CE98B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3DEEF-45BC-4D6C-A100-829D06D5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343C0-0F8E-4A73-A81A-93181620E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75401-33C4-44E4-9403-5641F331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DDC58-3456-43F4-A899-2AC4D4E0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3B77D-D099-49B0-8D67-035744F1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BAFB0-6F21-42E8-865A-D0C276F3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61E79-5798-4EFF-A912-12EF2E45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4F211-5F87-46E8-8A64-19B6CCE4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F9815-F977-4BBD-9379-64319A0F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45BD-7C37-4D7E-9259-71A0284D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6056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六年级语文上册课件-口语交际意见不同怎么办人教部编版\n## 1.口语交际的基本技巧和方法\n### 1.1学会倾听和理解他人观点\n### 1.2表达自己的想法和意见要有条理\n### 1.3学会尊重和接纳不同意见\n## 2.遇到意见不同时如何保持冷静和理智\n### 2.1学会控制自己的情绪，避免冲动\n### 2.2理性分析问题，找出分歧所在\n### 2.3寻求共识，化解矛盾\n## 3.提高口语交际能力的重要性和必要性\n### 3.1口语交际在日常生活和学习中的应用\n### 3.2口语交际能力对个人发展的影响\n### 3.3如何提高口语交际能力\n## 4.实际案例分析：如何处理意见不同的场景\n### 4.1案例一：讨论课程安排\n### 4.2案例二：团队合作中的分歧\n### 4.3案例三：家庭生活中的争执\n## 5.总结与启示：如何更好地处理口语交际中的意见不同\n### 5.1总结口语交际的基本原则和方法\n### 5.2启示：提高口语交际能力需要不断实践和反思\n### 5.3鼓励学生在日常生活中积极运用口语交际技巧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新版六年级语文上册课件-口语交际意见不同怎么办人教部编版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口语交际的基本技巧和方法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了解对方的需求和想法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提高沟通效率</a:t>
                </a:r>
                <a:endParaRPr/>
              </a:p>
            </p:txBody>
          </p:sp>
          <p:sp>
            <p:nvSpPr>
              <p:cNvPr id="17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倾听的重要性</a:t>
                </a:r>
                <a:endParaRPr/>
              </a:p>
            </p:txBody>
          </p:sp>
        </p:grpSp>
        <p:grpSp>
          <p:nvGrpSpPr>
            <p:cNvPr id="17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倾听的技巧</a:t>
                </a:r>
                <a:endParaRPr/>
              </a:p>
            </p:txBody>
          </p:sp>
          <p:sp>
            <p:nvSpPr>
              <p:cNvPr id="1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不打断对方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反馈和确认信息</a:t>
                </a:r>
                <a:endParaRPr/>
              </a:p>
            </p:txBody>
          </p:sp>
        </p:grpSp>
        <p:grpSp>
          <p:nvGrpSpPr>
            <p:cNvPr id="18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提高理解能力</a:t>
                </a:r>
                <a:endParaRPr/>
              </a:p>
            </p:txBody>
          </p:sp>
          <p:sp>
            <p:nvSpPr>
              <p:cNvPr id="18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深入了解对方背景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分析对方观点的合理性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用心感受对方的情感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学会倾听和理解他人观点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知道自己想要表达什么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用简洁明了的语言表达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避免模糊不清的表述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观点明确</a:t>
                </a:r>
                <a:endParaRPr/>
              </a:p>
            </p:txBody>
          </p:sp>
        </p:grpSp>
        <p:grpSp>
          <p:nvGrpSpPr>
            <p:cNvPr id="19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按照事实和理由进行推理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使用连贯的词汇和句子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注意语言的层次和结构</a:t>
                </a:r>
                <a:endParaRPr/>
              </a:p>
            </p:txBody>
          </p:sp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逻辑清晰</a:t>
                </a:r>
                <a:endParaRPr/>
              </a:p>
            </p:txBody>
          </p:sp>
        </p:grpSp>
        <p:grpSp>
          <p:nvGrpSpPr>
            <p:cNvPr id="19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使用具体的事例和数据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引用权威观点和理论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考虑对方的接受程度</a:t>
                </a:r>
                <a:endParaRPr/>
              </a:p>
            </p:txBody>
          </p: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有说服力</a:t>
                </a:r>
                <a:endParaRPr/>
              </a:p>
            </p:txBody>
          </p:sp>
        </p:grpSp>
      </p:grpSp>
      <p:pic>
        <p:nvPicPr>
          <p:cNvPr id="20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表达自己的想法和意见要有条理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尊重对方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礼貌地对待对方的观点和态度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不对他人进行人身攻击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尊重对方的发言权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接纳不同意见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保持开放的心态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理性看待对方的观点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寻找共同点和互补性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寻求双方都能接受的解决方案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共同完成任务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学会尊重和接纳不同意见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遇到意见不同时如何保持冷静和理智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了解自己的情绪反应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调整自己的心态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意识到自己的情绪</a:t>
                </a:r>
                <a:endParaRPr/>
              </a:p>
            </p:txBody>
          </p:sp>
        </p:grpSp>
        <p:grpSp>
          <p:nvGrpSpPr>
            <p:cNvPr id="23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深呼吸和放松训练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积极思考，转移注意力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寻求他人的支持和帮助</a:t>
                </a:r>
                <a:endParaRPr/>
              </a:p>
            </p:txBody>
          </p:sp>
          <p:sp>
            <p:nvSpPr>
              <p:cNvPr id="23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采取有效的情绪调节方法</a:t>
                </a:r>
                <a:endParaRPr/>
              </a:p>
            </p:txBody>
          </p:sp>
          <p:sp>
            <p:nvSpPr>
              <p:cNvPr id="23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分析问题的本质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寻求合理的解决方案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避免情绪化的决策</a:t>
                </a:r>
                <a:endParaRPr/>
              </a:p>
            </p:txBody>
          </p:sp>
          <p:sp>
            <p:nvSpPr>
              <p:cNvPr id="24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保持冷静和理智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学会控制自己的情绪，避免冲动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了解问题的背景和影响因素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分析问题的历史和发展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考虑问题的复杂性和关联性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关注问题的实际影响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找出分歧所在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分析双方观点的优缺点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识别问题的核心和关键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探讨不同观点的可行性和合理性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寻找共识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梳理双方的共同点和不同点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分析双方观点的互补性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寻求双方都能接受的解决方案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理性分析问题，找出分歧所在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寻求共识，化解矛盾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增进相互了解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了解对方的立场和需求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理解对方的观点和情感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建立互信和尊重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寻求共识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寻找双方观点的共同点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分析双方观点的互补性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探讨双方都能接受的解决方案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化解矛盾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妥善处理分歧和冲突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寻求共赢的解决方案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保持和谐的人际关系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提高口语交际能力的重要性和必要性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日常生活中的口语交际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与家人和朋友交流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参加社交活动和聚会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处理日常矛盾和问题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学习中的口语交际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与老师和同学讨论学术问题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参加辩论和演讲比赛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提高语言表达和思维能力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口语交际在日常生活和学习中的应用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https://d.book118.com/358126056025006042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新版六年级语文上册课件-口语交际意见不同怎么办人教部编版</vt:lpstr>
      <vt:lpstr>口语交际的基本技巧和方法</vt:lpstr>
      <vt:lpstr>PowerPoint Presentation</vt:lpstr>
      <vt:lpstr>PowerPoint Presentation</vt:lpstr>
      <vt:lpstr>PowerPoint Presentation</vt:lpstr>
      <vt:lpstr>遇到意见不同时如何保持冷静和理智</vt:lpstr>
      <vt:lpstr>PowerPoint Presentation</vt:lpstr>
      <vt:lpstr>PowerPoint Presentation</vt:lpstr>
      <vt:lpstr>PowerPoint Presentation</vt:lpstr>
      <vt:lpstr>提高口语交际能力的重要性和必要性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2024-09-21T05:08:01.668</cp:lastPrinted>
  <dcterms:created xsi:type="dcterms:W3CDTF">2024-09-20T21:08:01Z</dcterms:created>
  <dcterms:modified xsi:type="dcterms:W3CDTF">2024-09-20T21:08:03Z</dcterms:modified>
</cp:coreProperties>
</file>