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A7524-351F-4EA4-BFC1-C0D659956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353FA-C449-474C-B2C6-163F2FC00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3BE89-25CC-4EBE-9479-6B76E2900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F290A-F613-4EC2-A3C6-6A987467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573F5-EB83-400A-B083-B2DC4B881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CED75-C37C-4E5E-A860-181EC65EA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0C175-B002-4509-AB05-09FCE30D0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638A2-80AF-4094-AD38-0CB4F9185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C2E2E-91A1-408F-8E7B-977293CBF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5C3DA-BB61-4D10-A565-D3EBA6DE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806BC-6D02-4E50-B93A-C45114B4C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6122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预防红眼病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红眼病的常见误区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21" r="128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红眼病通常在感染后1-2周内可以痊愈，但如果不及时治疗，可能会导致视力下降、眼部疼痛等严重后果。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红眼病是一种由细菌或病毒感染引起的眼部炎症，表现为结膜充血、水肿、分泌物增多等症状。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14" r="27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常见的是金黄色葡萄球菌、表皮葡萄球菌等引起的感染。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常见的是腺病毒、肠道病毒等引起的感染。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87" b="93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通过接触患者眼睛的分泌物、眼泪等液体传播。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通过接触患者使用过的物品，如毛巾、手帕等传播。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间接接触传播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经常用肥皂和流动水洗手，特别是接触公共物品或触摸眼睛后。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33" b="1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避免用手直接接触眼睛，因为手上的细菌可能会引起感染。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定期清洁隐形眼镜，并确保镜片盒在使用前已经彻底清洗干净。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015" b="150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避免与红眼病患者接触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尽量避免与患有红眼病的人接触，特别是他们的眼睛分泌物和眼泪。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避免公共场所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尽量避免去游泳池、浴室等公共场所，因为这些地方容易传播红眼病。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注意个人用品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个人用品如毛巾、洗脸盆等应定期清洗并在阳光下晾晒，以减少细菌滋生。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保持均衡饮食，摄入足够的维生素和矿物质，以增强身体免疫力。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定期进行适度的体育锻炼，增强身体抵抗力。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保证充足的睡眠时间，有助于提高免疫力。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定期进行眼科检查，以便及时发现并治疗眼部问题。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定期眼科检查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如出现眼部不适、发红、流泪等症状，应及时就医检查。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注意眼部症状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一旦确诊为红眼病，应遵医嘱治疗，并按时复查，直至痊愈。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定期检查眼睛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https://d.book118.com/358126122100006035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2024-09-14T12:06:59.420</cp:lastPrinted>
  <dcterms:created xsi:type="dcterms:W3CDTF">2024-09-14T04:06:59Z</dcterms:created>
  <dcterms:modified xsi:type="dcterms:W3CDTF">2024-09-14T04:07:01Z</dcterms:modified>
</cp:coreProperties>
</file>