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67215-0898-4588-9C69-176B74F2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F0685-3C1E-4575-BDA6-AF9AC66C5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007B0-0296-42EC-B207-9CB7A1B48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CD085-CD51-49FC-AE16-35B81F29B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CBC7E-1747-4787-952D-FDDF5B857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6DD0F-72F2-43E6-88BA-47ABBBA3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8BFDF-B873-401C-8BCE-D42B8BA7F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17964-B949-43D3-9AFE-09D776A3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FA4A3-29ED-4E73-A232-7A5A03F36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FFB9A-74A0-478C-8853-F50C6659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A02EB-E8E2-4C91-9F27-BB1DA5543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6124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《战略性人力资源》战略性绩效评估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战略性绩效评估概述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战略性人力资源绩效评估体系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组织绩效评估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战略性人力资源绩效评估结果应用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案例分析：某企业战略性人力资源绩效评估实践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战略性绩效评估概述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战略性绩效评估是对组织战略实施过程及结果进行全面、系统、客观的评价，以判断战略是否实现预期目标，并为未来战略制定和调整提供依据。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确保组织战略与业务目标的一致性，提升组织整体绩效，促进组织可持续发展。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包括组织整体、业务部门、团队和个人等各个层面。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涵盖战略目标的完成情况、资源配置效率、业务流程优化、创新能力、客户满意度等多个方面。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评估对象及范围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客观公正、全面系统、科学可行、持续改进。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采用定性与定量相结合的方法，包括关键绩效指标（KPI）评估、平衡计分卡（BSC）、360度反馈评价等。同时，结合行业特点和企业实际情况，选择合适的评估工具和方法。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58" r="259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战略性人力资源绩效评估体系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85" r="24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根据企业战略目标和部门职责，确定关键绩效指标，如员工满意度、招聘周期、培训投入产出比等。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平衡计分卡（BSC）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从财务、客户、内部流程和学习与成长四个维度，构建全面的绩效指标体系。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目标管理法（MBO）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通过设定具体、可衡量、可实现、相关性强和时限明确的目标，评估员工和部门的绩效。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根据企业战略调整和市场环境变化，适时调整指标权重，保持评估体系的灵活性和适应性。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通过专家评审、员工参与等方式，对权重分配进行合理性验证和调整。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根据指标的重要性和影响力，合理分配权重，确保评估结果客观公正。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权重分配与调整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建立完善的数据收集机制，确保数据来源的准确性和可靠性。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对数据进行清洗、整理和分析，提取有用信息，为绩效评估提供数据支持。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利用现代信息技术手段，实现数据自动化处理和实时更新，提高评估效率和准确性。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评估员工是否按时、按质完成工作任务，达到预期目标。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7" r="1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衡量员工在完成工作任务时所花费的时间和资源是否合理。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评价员工的工作成果是否符合标准和要求，是否存在错误或疏漏。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评价员工是否具备创新思维和创新能力，能否提出新的想法和解决方案。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评估员工是否具备完成工作所需的技能和知识，包括专业技能、行业知识和经验等。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衡量员工是否具备学习新知识和技能的能力，以及是否能够适应不断变化的工作环境和任务。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工作能力评价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https://d.book118.com/358126124010006033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2024-09-10T19:52:11.067</cp:lastPrinted>
  <dcterms:created xsi:type="dcterms:W3CDTF">2024-09-10T11:52:11Z</dcterms:created>
  <dcterms:modified xsi:type="dcterms:W3CDTF">2024-09-10T11:52:13Z</dcterms:modified>
</cp:coreProperties>
</file>