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C03F2-51A4-4AF0-A4BF-C50EFE581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94C97-1850-46C4-8F63-4CC2A2438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F8FA3-470A-42C8-8BB3-4523700AB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DCB78-662A-4ECB-9DD7-8CBFCA5F6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9F0E16-2F2A-410B-B7ED-AA9C309D7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495C01-8627-4945-B078-8F9D93B5A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DAAAE6-B200-4DEB-84C9-06BF9FFB7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5A62F-81B6-417D-B16C-15F6E6D57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DBC34-2EE3-48D9-B569-E8F3B34E4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362D5-F1D8-4EB9-A68E-9C59184B7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940AE-8B4B-4DCD-A72F-F099F58E0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7034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高绩效绩效管理模型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绩效计划与目标设定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绩效辅导与沟通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绩效评估与反馈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绩效改进与激励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高绩效文化的培育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模型实施效果评估与持续改进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全球化竞争日益激烈，企业需要不断提升员工绩效以应对挑战。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传统绩效管理方法存在诸多弊端，如主观性强、缺乏激励等。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高绩效绩效管理模型的提出，旨在解决上述问题，提升企业整体竞争力。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高绩效绩效管理是一种基于目标设定、过程监控和结果反馈的闭环管理系统。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它强调以员工为中心，通过明确的目标、持续的沟通和有效的激励，激发员工潜能，提升工作绩效。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高绩效绩效管理不仅关注员工个人的工作表现，还注重团队和组织的整体绩效。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524" r="1552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高绩效绩效管理的定义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高绩效绩效管理模型包括目标设定、过程监控、绩效考核和结果反馈四个关键环节。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目标设定要具体、可衡量、可实现，并与企业战略和员工个人发展相结合。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过程监控要实时、透明，强调管理者与员工的双向沟通，及时发现问题并调整。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绩效考核要公正、客观，以数据和事实为依据，避免主观臆断和偏见。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结果反馈要及时、有效，针对员工绩效表现给予相应的奖励或改进建议，激发员工积极性。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通过实施高绩效绩效管理模型，预期达到提升员工工作满意度、增强团队凝聚力、提高企业整体绩效等目标。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模型概述与预期目标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绩效计划与目标设定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首先要了解组织的整体战略和目标，确保绩效计划与组织目标保持一致。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明确组织战略和目标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各部门根据组织目标，结合部门实际情况，制定具体的绩效计划。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制定部门绩效计划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员工根据部门绩效计划，结合自身岗位职责和工作目标，制定个人绩效计划。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员工个人绩效计划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上下级之间就绩效计划进行充分沟通，确保双方对计划内容达成共识。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沟通与确认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绩效计划的制定流程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目标要具体、可衡量、可达成、相关性强、时限明确。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SMART原则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目标分解法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目标与计划相结合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挑战性与可实现性平衡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将整体目标分解为若干个子目标，便于更好地实现和管理。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设定目标时，要同时考虑实现目标的具体计划和步骤。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目标既要具有挑战性，又要考虑员工的实际能力和资源条件，确保可实现性。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883" r="29883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分析组织战略和目标，确定对组织发展至关重要的业务领域。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确定关键业务领域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针对关键业务领域，识别影响其成功的关键因素。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识别关键成功因素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根据关键成功因素，制定具体的、可衡量的KPI指标。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制定KPI指标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根据KPI指标的重要性，设定相应的权重和目标值，以便更好地衡量和评价绩效。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设定指标权重和目标值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关键绩效指标（KPI）的确定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绩效辅导与沟通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6" r="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424" b="17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绩效辅导的重要性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绩效辅导可以帮助员工识别自身优势和不足，制定改进计划，从而提升工作能力和业绩。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促进目标达成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通过绩效辅导，员工能更好地理解组织目标和个人目标，将个人努力与组织战略相结合，促进整体业绩提升。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绩效辅导过程中，管理者与员工的互动和沟通能增强员工的归属感和忠诚度，提高工作满意度。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34" r="2773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在进行绩效沟通时，要明确沟通的目的和预期结果，确保沟通的有效性。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在沟通过程中，管理者要及时给予员工反馈，肯定其成绩和进步，指出需要改进的地方。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管理者要倾听员工的想法和意见，理解员工的立场和需求，避免单向沟通。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双方要保持开放心态，接受不同观点和建议，共同寻求解决方案。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定期回顾与调整计划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设定回顾周期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根据组织需求和员工情况，设定合适的回顾周期，如季度、半年或年度回顾。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调整目标与计划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根据评估结果，与员工共同讨论并调整工作目标和计划，确保绩效管理的持续性和有效性。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评估绩效进展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在回顾会议上，评估员工的绩效进展情况，分析存在的问题和原因。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跟踪改进措施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关注员工在回顾后采取的改进措施，提供必要的支持和帮助，确保改进措施得到有效执行。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https://d.book118.com/358127034105006036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2024-09-16T02:18:39.542</cp:lastPrinted>
  <dcterms:created xsi:type="dcterms:W3CDTF">2024-09-15T18:18:39Z</dcterms:created>
  <dcterms:modified xsi:type="dcterms:W3CDTF">2024-09-15T18:18:41Z</dcterms:modified>
</cp:coreProperties>
</file>