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8" r:id="rId34"/>
  </p:sldIdLst>
  <p:sldSz cx="12192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tags" Target="tags/tag78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98794-8A16-4D09-8EED-0A7221DF2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BC7E6-9B94-4188-8CFC-DB2850E3B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03C29-C324-4EFB-A304-59B5E23CE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3AE25-21E1-4091-9E4C-854E48BCC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8E9B3-0C11-4D9C-A98C-DA2AFD987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219546-6704-4B91-BDF4-CF5E70E3D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D3FFF-059E-4EEB-8F56-6F54FF7FF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8A727-F7A5-4761-9178-F96A6BC63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C8A99-E7FA-43F3-BC74-A7BF35701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A0196-117C-44DE-92E9-B49746AE8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D39B5-AB51-4DE6-AAE1-74F12C433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3"/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notesSlide" Target="../notesSlides/notesSlide1.xml" /><Relationship Id="rId8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Layout" Target="../slideLayouts/slideLayout18.xml" /><Relationship Id="rId8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4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5.xml" /><Relationship Id="rId7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9.xml" /><Relationship Id="rId7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1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1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12.xml" /><Relationship Id="rId7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13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14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15.xml" /><Relationship Id="rId7" Type="http://schemas.openxmlformats.org/officeDocument/2006/relationships/image" Target="../media/image3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704706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 descr="7b0a2020202022776f7264617274223a20227b5c2269645c223a32353030323136382c5c227469645c223a5c225c227d220a7d0a"/>
          <p:cNvSpPr>
            <a:spLocks noGrp="1"/>
          </p:cNvSpPr>
          <p:nvPr>
            <p:ph type="ctrTitle"/>
          </p:nvPr>
        </p:nvSpPr>
        <p:spPr>
          <a:xfrm>
            <a:off x="457200" y="858520"/>
            <a:ext cx="5798820" cy="3136900"/>
          </a:xfrm>
          <a:noFill/>
        </p:spPr>
        <p:txBody>
          <a:bodyPr anchor="ctr" anchorCtr="0"/>
          <a:lstStyle/>
          <a:p>
            <a:pPr lvl="0"/>
            <a:r>
              <a:rPr lang="zh-CN" altLang="zh-CN">
                <a:solidFill>
                  <a:srgbClr val="92D050"/>
                </a:solidFill>
              </a:rPr>
              <a:t>企业环保合规指南</a:t>
            </a:r>
            <a:endParaRPr lang="zh-CN" altLang="en-US">
              <a:solidFill>
                <a:srgbClr val="92D050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1874520" y="4321175"/>
            <a:ext cx="40640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汇报人：</a:t>
            </a:r>
            <a:r>
              <a:rPr lang="en-US" altLang="zh-CN">
                <a:solidFill>
                  <a:schemeClr val="bg1"/>
                </a:solidFill>
              </a:rPr>
              <a:t>  </a:t>
            </a:r>
            <a:endParaRPr lang="en-US" altLang="zh-CN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时间：</a:t>
            </a:r>
            <a:r>
              <a:rPr lang="en-US" altLang="zh-CN">
                <a:solidFill>
                  <a:schemeClr val="bg1"/>
                </a:solidFill>
              </a:rPr>
              <a:t>2024</a:t>
            </a:r>
            <a:r>
              <a:rPr lang="zh-CN" altLang="en-US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X</a:t>
            </a:r>
            <a:r>
              <a:rPr lang="zh-CN" altLang="en-US">
                <a:solidFill>
                  <a:schemeClr val="bg1"/>
                </a:solidFill>
              </a:rPr>
              <a:t>月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AutoShape 4"/>
          <p:cNvSpPr/>
          <p:nvPr/>
        </p:nvSpPr>
        <p:spPr>
          <a:xfrm>
            <a:off x="1672061" y="448569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4"/>
          <p:cNvSpPr/>
          <p:nvPr/>
        </p:nvSpPr>
        <p:spPr>
          <a:xfrm>
            <a:off x="1604751" y="508767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2"/>
          <p:cNvSpPr/>
          <p:nvPr/>
        </p:nvSpPr>
        <p:spPr>
          <a:xfrm>
            <a:off x="0" y="973455"/>
            <a:ext cx="4726305" cy="4911090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3"/>
          <p:cNvSpPr/>
          <p:nvPr/>
        </p:nvSpPr>
        <p:spPr>
          <a:xfrm>
            <a:off x="228470" y="116554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rgbClr val="92D050"/>
              </a:solidFill>
            </a:endParaRPr>
          </a:p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>
                <a:solidFill>
                  <a:srgbClr val="92D050"/>
                </a:solidFill>
              </a:rPr>
              <a:t>目</a:t>
            </a:r>
            <a:r>
              <a:rPr lang="en-US" altLang="zh-CN" sz="4800">
                <a:solidFill>
                  <a:srgbClr val="92D050"/>
                </a:solidFill>
              </a:rPr>
              <a:t>   </a:t>
            </a:r>
            <a:r>
              <a:rPr lang="zh-CN" altLang="en-US" sz="4800">
                <a:solidFill>
                  <a:srgbClr val="92D050"/>
                </a:solidFill>
              </a:rPr>
              <a:t>录</a:t>
            </a:r>
            <a:endParaRPr lang="zh-CN" altLang="en-US" sz="4800">
              <a:solidFill>
                <a:srgbClr val="92D050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rgbClr val="92D050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企业环保合规的重要性
第2章  企业环保合规的法律法规
第3章  企业环保合规的管理措施
第4章  企业环保合规的监督与检查
第5章  企业环保合规的案例分析
第6章  企业环保合规的未来发展
第7章  推进环保合规
第8章  结语</a:t>
            </a:r>
            <a:endParaRPr lang="zh-CN" altLang="en-US" sz="2400">
              <a:solidFill>
                <a:srgbClr val="92D050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01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第一章 企业环保合规的重要性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企业环保合规是企业社会责任的重要组成部分。遵守环保法规可以提高企业形象和信誉，而不符合法规将面临高额罚款和法律风险。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环保合规对企业的影响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4175"/>
            <a:ext cx="2879090" cy="81280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810"/>
            <a:ext cx="2510790" cy="8128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1195"/>
            <a:ext cx="19450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减少环境风险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避免环境事故
保护生态环境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1195"/>
            <a:ext cx="2189480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保护员工健康和安全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提高员工满意度
降低职业风险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82125" y="1941195"/>
            <a:ext cx="180022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环保合规的优势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1195"/>
            <a:ext cx="21101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提高企业竞争力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树立环保形象
获得客户信赖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环保合规的挑战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需要耗费大量时间精力来理解和遵守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环保法规繁杂复杂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环保设备投入和维护费用较高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成本高昂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涉及多个环节与部门，监控难度较大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遵守不易监控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环保合规的途径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确保环保工作有序开展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建立健全的环保管理体系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为环保工作提供政策支持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制定有效的环保政策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明确责任人，加强环保监管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建立环境保护责任制度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02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第2章 企业环保合规的法律法规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环保相关法规概述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企业在进行环保合规时需要遵守一系列相关的法规，其中包括环境保护法、大气污染防治法、水污染防治法等。这些法规的制定旨在保护环境，促进可持续发展，企业应当严格遵守。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环保相关法规概述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保护环境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环境保护法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防止大气污染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大气污染防治法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预防水污染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水污染防治法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环保合规的具体要求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企业在执行环保合规时需要满足一系列具体要求，包括废水排放标准、废气排放标准、固体废物处理标准等。这些标准是保证企业环保合规的基础，企业应当严格执行。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环保合规的具体要求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严格控制废水排放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废水排放标准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减少空气污染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废气排放标准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规范固体废物处理流程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固体废物处理标准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企业在环保合规中承担重要责任，需要全面贯彻落实环保法规、积极开展环保科技创新、主动接受环保监管和检查。只有履行好这些责任，才能确保企业的可持续发展。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企业的环保责任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企业的环保责任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认真遵守法规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全面贯彻落实环保法规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推动环保技术发展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积极开展环保科技创新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配合监管部门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主动接受环保监管和检查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环保执法的处罚措施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环保执法是保障环境合规的重要手段，企业如果违反环保法规可能面临罚款、拘留、司法责任等处罚措施。因此，企业必须严格遵守环保法规，避免不必要的处罚和损失。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环保执法的处罚措施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按规定缴纳罚款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罚款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可能面临拘留处罚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拘留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承担司法责任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司法责任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03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第3章 企业环保合规的管理措施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企业应当确立环保管理部门，建立环保管理制度，并实施环境监测与评估，以确保企业的环保合规性。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环保管理体系建设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环保技术装备投入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提升环保设施性能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更新环保设备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保障环保设备正常运行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定期维护检修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持续改进环保技术水平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增加环保投资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环保宣传教育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提升员工环保意识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员工培训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提高公众对企业环保的认知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社会宣传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营造良好的环保氛围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环保主题活动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环保审核评估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 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定期进行环保审核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 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持续改进环保管理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 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不定期进行环保评估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4175"/>
            <a:ext cx="2879090" cy="81280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810"/>
            <a:ext cx="2510790" cy="8128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1195"/>
            <a:ext cx="19450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效益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节约成本
提高形象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1195"/>
            <a:ext cx="2189480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风险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防范环境风险
避免违法风险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82125" y="1941195"/>
            <a:ext cx="180022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责任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企业社会责任
环保责任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综合考虑因素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1195"/>
            <a:ext cx="21101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合规性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遵守法规
符合标准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总结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企业环保合规是企业社会责任的重要组成部分，通过建立完善的管理措施和持续改进机制，企业可以保障环境保护工作的有效开展，实现可持续发展目标。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04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第四章 企业环保合规的监督与检查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企业环保合规是保障环境可持续发展的重要保障。环保监督部门负责督促企业遵守环保法律法规，执法流程清晰，检查频率高效。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环保合规监督与检查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环保监督部门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明确环保法规执行要求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环保部门职责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执法程序规范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环保执法流程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定期检查保障环保执行情况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环保检查频率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环保检查内容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监测废水排放参数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废水排放监测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监测废物处理情况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废物处理监测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监测废气排放浓度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废气排放监测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4175"/>
            <a:ext cx="2879090" cy="81280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810"/>
            <a:ext cx="2510790" cy="8128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1195"/>
            <a:ext cx="19450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环保整改要求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强制立即整改
配合监督部门落实整改计划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1195"/>
            <a:ext cx="2189480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环保行政复议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提出复议申请
等待复议结果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82125" y="1941195"/>
            <a:ext cx="180022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环保监督措施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1195"/>
            <a:ext cx="21101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环保违法行为处罚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依法追究环保违规责任
罚款或处罚措施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环保监督成果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环保监督成果的认定对企业形象和发展至关重要。颁发环保合格证书、评定环保合格企业、发布环保监督年度报告，都是对企业环保合规的认可与鼓励。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05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第五章 企业环保合规的案例分析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https://d.book118.com/358127047063006045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3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4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8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7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0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5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6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                                              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173</Paragraphs>
  <Slides>31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baseType="lpstr" size="39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企业环保合规指南</vt:lpstr>
      <vt:lpstr>目   录</vt:lpstr>
      <vt:lpstr>第一章 企业环保合规的重要性</vt:lpstr>
      <vt:lpstr> </vt:lpstr>
      <vt:lpstr>环保合规的优势</vt:lpstr>
      <vt:lpstr>环保合规的挑战</vt:lpstr>
      <vt:lpstr>环保合规的途径</vt:lpstr>
      <vt:lpstr>第2章 企业环保合规的法律法规</vt:lpstr>
      <vt:lpstr>环保相关法规概述</vt:lpstr>
      <vt:lpstr>环保相关法规概述</vt:lpstr>
      <vt:lpstr>环保合规的具体要求</vt:lpstr>
      <vt:lpstr>环保合规的具体要求</vt:lpstr>
      <vt:lpstr> </vt:lpstr>
      <vt:lpstr>企业的环保责任</vt:lpstr>
      <vt:lpstr>环保执法的处罚措施</vt:lpstr>
      <vt:lpstr>环保执法的处罚措施</vt:lpstr>
      <vt:lpstr>第3章 企业环保合规的管理措施</vt:lpstr>
      <vt:lpstr> </vt:lpstr>
      <vt:lpstr>环保技术装备投入</vt:lpstr>
      <vt:lpstr>环保宣传教育</vt:lpstr>
      <vt:lpstr>环保审核评估</vt:lpstr>
      <vt:lpstr>综合考虑因素</vt:lpstr>
      <vt:lpstr>总结</vt:lpstr>
      <vt:lpstr>第四章 企业环保合规的监督与检查</vt:lpstr>
      <vt:lpstr> </vt:lpstr>
      <vt:lpstr>环保监督部门</vt:lpstr>
      <vt:lpstr>环保检查内容</vt:lpstr>
      <vt:lpstr>环保监督措施</vt:lpstr>
      <vt:lpstr>环保监督成果</vt:lpstr>
      <vt:lpstr>第五章 企业环保合规的案例分析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2024-09-26T00:03:57.615</cp:lastPrinted>
  <dcterms:created xsi:type="dcterms:W3CDTF">2024-09-25T16:03:57Z</dcterms:created>
  <dcterms:modified xsi:type="dcterms:W3CDTF">2024-09-25T16:03:59Z</dcterms:modified>
</cp:coreProperties>
</file>