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3C636-70EB-43FF-B76E-FC1267E2E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9A027-FAAE-481F-AE92-43AE95D1A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C1481-88EA-4ACF-A407-F7911ADCF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42980-341A-4784-A6EE-E56EAECFB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C7D0E2-DBDF-4D44-9026-26477CE77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0B738D-A24B-4F27-AE4A-F223C6633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DC12B5-A775-498C-88C1-699FE6769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680DF-528C-4159-8AAE-A52F914F3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F2453-2F54-447F-9ED0-2D9494DB0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F4DF1-C8FF-4674-9954-A631BB50E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8E05C-70D5-4D2D-BBB6-4196A7F4D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27100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小学预防高血压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什么是高血压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小学阶段为何要预防高血压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如何预防高血压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高血压预防的误区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什么是高血压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3" r="28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高血压是指动脉血压持续升高，通常以收缩压和/或舒张压超过正常范围为特征。正常血压范围为收缩压90-140mmHg，舒张压60-90mmHg。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在诊断高血压时，通常需要使用血压计进行多次测量，以确保准确性。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血压计测量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高血压患者可能会出现头痛，通常在后脑勺部位，有时也会出现在太阳穴或眼眶上方。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高血压患者可能会出现突然的头晕感觉，尤其是在站立或改变姿势时。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患者可能会感到心跳加速或不规律，有时可能伴随胸闷或气短。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高血压会增加心脏病的风险，包括冠心病、心肌梗死和心力衰竭。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083" r="14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高血压也是脑中风和脑出血的主要危险因素。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脑血管疾病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长期高血压会导致肾脏损伤，最终可能导致肾功能衰竭。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肾脏疾病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小学阶段为何要预防高血压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小学阶段是孩子身体发育的关键时期，身体各器官和系统都在迅速成长。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身体发育快速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这个阶段是培养健康生活习惯的重要时期，对未来的健康状况有深远影响。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生活习惯养成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小学阶段孩子的身体状况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现代孩子饮食中高热量、高脂肪食物增多，容易导致肥胖和高血压。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饮食结构改变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孩子们的户外活动和体育锻炼时间减少，增加了高血压的风险。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高血压的年轻化趋势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早期干预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预防高血压从小学阶段开始，通过改善生活习惯和饮食习惯，降低患病风险。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提高健康意识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从小培养孩子的健康意识，让他们了解高血压的危害，自觉维护自身健康。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641" r="964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预防胜于治疗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如何预防高血压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https://d.book118.com/358127100073006026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2024-09-03T22:04:11.906</cp:lastPrinted>
  <dcterms:created xsi:type="dcterms:W3CDTF">2024-09-03T14:04:11Z</dcterms:created>
  <dcterms:modified xsi:type="dcterms:W3CDTF">2024-09-03T14:04:14Z</dcterms:modified>
</cp:coreProperties>
</file>