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344B9-A0B3-4144-84CB-18C6EBE56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6F5F0-2315-492C-933F-75216F11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7BFE9-A980-4B26-832F-796C9C323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9E078-21DA-43E9-973B-FD1A4CABC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EFE22-5168-442B-9865-594CF6835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A472A-825B-4443-82C2-9D3F465E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A8A43-E81C-412C-B1C7-B86740F1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71DB7-684D-436B-A063-58D9D2BD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0022A-BE12-49B4-9DF7-76367B6B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60D2E-943A-497E-AA04-3BDAF3927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2243D-9239-4EFB-B8B5-8B6B1C6F3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0004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垃圾分类系统的舆情管理与危机处理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舆情监测与预警机制建立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信息公开与透明度提升举措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社会参与和公众意识培养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国际垃圾分类现状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许多发达国家已经实施了严格的垃圾分类制度，通过立法、教育和经济手段推动垃圾分类和回收。例如，日本、德国和瑞典等国家在垃圾分类方面取得了显著成效。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近年来，中国政府加大了对垃圾分类的推广力度，多个城市相继实施垃圾分类制度。然而，由于起步较晚和公众意识不足，国内垃圾分类仍面临诸多挑战。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公众意识不足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各地垃圾分类标准存在差异，给居民分类带来困惑。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处理设施短缺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部分城市垃圾处理设施不足，难以满足分类后的处理需求。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许多居民对垃圾分类的重要性认识不足，缺乏分类意愿和技能。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部分地区对垃圾分类的监管力度不够，导致分类效果不佳。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提升公众认知度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通过舆情管理，可以加强对垃圾分类的宣传和教育，提高公众的认知度和参与度。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积极应对舆情，可以展示政府在垃圾分类方面的决心和成果，塑造良好形象。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化解危机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在出现负面舆情时，及时采取措施进行危机处理，可以避免事态恶化，维护社会稳定。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舆情管理在垃圾分类中的重要性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舆情监测与预警机制建立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通过大数据分析技术，对抓取到的舆情信息进行情感分析、主题提取、趋势预测等处理。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应用自然语言处理、机器学习等人工智能技术，对舆情信息进行自动分类、聚类和情感倾向性分析。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运用网络爬虫技术，对各大新闻网站、社交媒体、论坛等平台的舆情信息进行实时抓取和分析。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舆情监测手段与方法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根据舆情信息的性质和影响程度，设定合理的预警指标，如负面情感指数、转发量、评论量等。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667" r="22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根据预警指标的数值大小，将预警级别划分为不同等级，如蓝色、黄色、橙色和红色预警。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预警级别划分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一旦触发预警机制，及时通过短信、邮件、APP推送等方式向相关部门和人员发布预警信息。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预警机制设计及实施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某市垃圾分类政策引发争议，通过舆情监测发现大量负面评论和转发，及时发布黄色预警，提醒相关部门关注并采取措施。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某垃圾焚烧厂发生爆炸事故，引发社会广泛关注，通过舆情监测发现事故相关报道和讨论迅速增加，及时发布橙色预警，协助政府和企业做好危机应对工作。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某明星在社交媒体上发表关于垃圾分类的不当言论，引发网友热议和批评，通过舆情监测发现该事件迅速发酵，及时发布红色预警，提醒相关方面高度重视并妥善处理。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案例分析：成功预警案例分享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危机应对策略制定与执行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舆情危机应对策略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建立舆情监测机制，及时发现并应对负面舆情，通过公开透明的方式与公众沟通，积极回应社会关切。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运营危机应对策略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针对垃圾分类系统运营过程中出现的问题，如设备故障、分类不准确等，制定改进措施，优化系统性能，提高运营效率。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针对自然灾害、人为破坏等突发事件，制定紧急预案，快速响应并恢复垃圾分类系统正常运行。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针对不同类型危机的应对策略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借助专业机构的技术力量，为垃圾分类系统提供技术支持和指导，提高系统运行的稳定性和准确性。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加强与相关政府部门的沟通与协作，共同推进垃圾分类工作，形成政策合力。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充分利用社会资源，包括志愿者、社区组织、企业等，共同参与垃圾分类系统的建设和运营，形成社会共治格局。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https://d.book118.com/358130004023006030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2024-09-06T09:19:00.293</cp:lastPrinted>
  <dcterms:created xsi:type="dcterms:W3CDTF">2024-09-06T01:19:00Z</dcterms:created>
  <dcterms:modified xsi:type="dcterms:W3CDTF">2024-09-06T01:19:02Z</dcterms:modified>
</cp:coreProperties>
</file>