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89003-1CC2-43C8-ADEB-377CB6975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E97AB-B177-4CA7-B76D-7BDBBC21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1D880-6968-43C5-B8EF-BC6988E3F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F2EE3-DB56-440F-A8E6-BF3AD2A31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4B124B-A357-4BDD-BAD8-B914081CA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DA2B7-B161-456F-8C0D-85B7B21D4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AD228F-29D1-49FD-BA70-0CC342C32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05038-5A2F-470D-8CDB-C9874191B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9CC9D-21D0-4D73-8D4C-3935DBA45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CEAE7-D9FE-4F69-9B85-D8E1F0E86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D57AC-B2BB-4641-81F5-A6A2CEFB7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2023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原创海报：关爱生命，呵护健康\n## 1.护理的基本概念与重要性\n### 1.1护理的定义及其历史发展\n### 1.2护理的核心价值观与使命\n### 1.3护理在医疗体系中的地位与作用\n## 2.护理的种类与适用范围\n### 2.1临床护理：疾病预防与治疗\n### 2.2康复护理：恢复健康与功能\n### 2.3社区护理：预防保健与公共卫生\n## 3.护理人员的基本素质与要求\n### 3.1护理人员的职业道德与责任感\n### 3.2护理人员的专业技能与知识\n### 3.3护理人员的沟通技巧与团队协作\n## 4.护理实践中的伦理与法律问题\n### 4.1护理实践中的伦理原则与决策\n### 4.2护理实践中的法律责任与风险\n### 4.3护理实践中的隐私保护与权益维护\n## 5.护理教育与研究的发展\n### 5.1护理教育的体系与课程设置\n### 5.2护理教育的技术与方法创新\n### 5.3护理研究的领域与成果应用\n## 6.护理行业的挑战与展望\n### 6.1护理行业面临的人口老龄化挑战\n### 6.2护理行业的技术创新与变革\n### 6.3护理行业的未来发展趋势与机遇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900"/>
              <a:t>护理PPT原创海报：关爱生命，呵护健康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16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17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护理是一门专业学科，通过提供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护理服务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来促进健康、预防疾病、治疗疾病和康复。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护理涉及到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的生理、心理、社会和和精神需求，以及预防保健和健康教育。</a:t>
                </a:r>
                <a:endParaRPr/>
              </a:p>
            </p:txBody>
          </p:sp>
        </p:grpSp>
        <p:grpSp>
          <p:nvGrpSpPr>
            <p:cNvPr id="221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22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护理的历史发展</a:t>
                </a:r>
                <a:endParaRPr/>
              </a:p>
            </p:txBody>
          </p:sp>
          <p:sp>
            <p:nvSpPr>
              <p:cNvPr id="22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古代护理：起源于原始社会，人们通过家庭照顾和民间草药来护理患者。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中世纪护理：宗教机构开始设立医院，护理工作主要由僧侣和修女负责。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近现代护理：随着科技的发展，护理逐渐发展为独立的专业领域，护理教育体系和实践标准逐渐完善。</a:t>
                </a:r>
                <a:endParaRPr/>
              </a:p>
            </p:txBody>
          </p:sp>
        </p:grpSp>
        <p:grpSp>
          <p:nvGrpSpPr>
            <p:cNvPr id="226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27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2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护理的现代发展</a:t>
                </a:r>
                <a:endParaRPr/>
              </a:p>
            </p:txBody>
          </p:sp>
          <p:sp>
            <p:nvSpPr>
              <p:cNvPr id="23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护理理论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：如奥瑞姆的自理模式、罗伊的适应模式等，为护理实践提供了理论指导。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护理技术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：如静脉输液、护理信息系统等，提高了护理服务的质量和效率。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护理的核心价值观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：尊重患者的生命、尊严、权利和价值观。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：关心患者的健康、需求和心理，提供关爱和支持。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：具备专业知识和技能，提供高质量的护理服务。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：与医生、家属和其他护理人员合作，共同促进患者康复。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护理的使命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促进健康：通过预防保健和健康教育，提高人们的健康意识和健康水平。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治疗疾病：通过提供护理服务，减轻患者的疾病症状，促进康复。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康复护理：帮助患者恢复功能，提高生活质量。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关怀照顾：关注患者的需求，提供心理、社会和精神支持。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护理的核心价值观与使命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护理在医疗体系中的地位与作用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护理在医疗体系中的地位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护理是医疗体系的重要组成部分，与医疗、康复、预防保健等相互关联。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护理在疾病预防、治疗、康复和保健中发挥着重要作用。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护理的作用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提高医疗服务质量：护理人员通过密切观察、评估和照顾患者，为医生提供准确的信息，提高治疗效果。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促进患者康复：护理人员通过提供康复护理和心理支持，帮助患者恢复健康，提高生活质量。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减轻家庭和社会负担：护理人员通过提供家庭护理和社区护理，减轻家庭和社会的照顾负担。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保障医疗安全：护理人员通过严格遵守操作规程和护理规范，降低医疗风险和事故。</a:t>
            </a:r>
            <a:endParaRPr/>
          </a:p>
        </p:txBody>
      </p:sp>
      <p:cxnSp>
        <p:nvCxnSpPr>
          <p:cNvPr id="25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护理的种类与适用范围</a:t>
            </a:r>
            <a:endParaRPr/>
          </a:p>
        </p:txBody>
      </p:sp>
      <p:sp>
        <p:nvSpPr>
          <p:cNvPr id="25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临床护理是指在医疗机构为患者提供的护理服务，包括疾病预防、治疗和康复。</a:t>
                </a:r>
                <a:endParaRPr/>
              </a:p>
            </p:txBody>
          </p:sp>
          <p:sp>
            <p:nvSpPr>
              <p:cNvPr id="26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临床护理的定义</a:t>
                </a:r>
                <a:endParaRPr/>
              </a:p>
            </p:txBody>
          </p:sp>
          <p:sp>
            <p:nvSpPr>
              <p:cNvPr id="26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内科护理：包括呼吸、心血管、消化、泌尿等系统的护理。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外科护理：包括手术、创伤、骨科、神经外科等专业的护理。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儿科护理：包括新生儿、儿童、青少年各阶段的护理。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产科护理：包括孕期、分娩、产后的护理。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急诊护理：包括急救、创伤、中毒等突发事件的护理。</a:t>
                </a:r>
                <a:endParaRPr/>
              </a:p>
            </p:txBody>
          </p:sp>
          <p:sp>
            <p:nvSpPr>
              <p:cNvPr id="26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临床护理的种类</a:t>
                </a:r>
                <a:endParaRPr/>
              </a:p>
            </p:txBody>
          </p:sp>
          <p:sp>
            <p:nvSpPr>
              <p:cNvPr id="26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临床护理：疾病预防与治疗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康复护理：恢复健康与功能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康复护理是指在康复机构或家庭中为患者提供的护理服务，旨在恢复患者的健康和功能。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物理治疗：包括运动疗法、热疗、冷疗、电疗等。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言语治疗：包括言语训练、吞咽训练、听力训练等。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职业治疗：包括职业评估、职业训练、职业康复等。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心理治疗：包括心理咨询、心理治疗、心理康复等。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社区护理的定义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社区护理是指在社区为居民提供的护理服务，包括预防保健、健康教育、康复护理等。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社区护理的种类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家庭护理：包括家庭访视、家庭病床、家庭护理等。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社区护理：包括健康教育、健康促进、疾病预防等。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长期护理：包括长期照护、长期康复、长期关怀等。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社区护理：预防保健与公共卫生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护理人员的基本素质与要求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护理人员的职业道德与责任感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护理人员的职业道德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热爱护理事业，具备敬业精神。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尊重患者，保护患者的隐私和权益。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诚实守信，具备良好的职业操守。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护理人员的责任感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对患者负责，关注患者的需求和病情变化。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对自己负责，不断提高专业知识和技能。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对团队负责，与医生、家属和其他护理人员密切合作。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护理人员的专业技能与知识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护理人员的专业技能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临床护理技能：如静脉输液、采血、护理操作等。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康复护理技能：如物理治疗、言语治疗、职业治疗等。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社区护理技能：如家庭访视、健康教育、健康促进等。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护理理论：如奥瑞姆的自理模式、罗伊的适应模式等。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护理技术：如护理信息系统、护理设备等。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护理伦理：如护理伦理原则、护理伦理决策等。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护理人员的沟通技巧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倾听技巧：如积极倾听、同理心倾听等。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表达技巧：如清晰表达、恰当表达等。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互动技巧：如建立信任、调解冲突等。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护理人员的团队协作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团队合作：与医生、家属和其他护理人员共同完成护理任务。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分工合作：根据护理人员的专长和技能进行分工。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互相支持：在护理过程中互相支持和鼓励。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护理人员的沟通技巧与团队协作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https://d.book118.com/358132023005006036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护理PPT原创海报：关爱生命，呵护健康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2024-09-15T02:36:29.173</cp:lastPrinted>
  <dcterms:created xsi:type="dcterms:W3CDTF">2024-09-14T18:36:29Z</dcterms:created>
  <dcterms:modified xsi:type="dcterms:W3CDTF">2024-09-14T18:36:31Z</dcterms:modified>
</cp:coreProperties>
</file>