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28E7EB0-886C-4213-A8BA-264CF0F3BED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303AEDB-D3FF-42C7-A716-237B574B4E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0820A94-7DDE-4D29-9DA1-839F4EC6877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CD096CC-37D0-4DA1-8B1F-8F2B800BE45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FED26A3-CD16-49EC-B3DA-E27D9B7AC74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176F943-23CD-4CEA-BE17-3F2521D5C5C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20354B7-9B39-46BD-98A5-45D84566F0A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E706B3D-13A8-4144-AF2D-83B32BCD147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7F61452-68FE-4ED3-ABA7-98A0D19710C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C96D12D-3DF4-4236-8E48-92F3FB0FC3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A54735D-FA09-42A4-9A80-6FD4E06923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13.jpeg" /><Relationship Id="rId6"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58132062006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560576"/>
            <a:ext cx="6682348"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4">
                    <a:alpha val="100000"/>
                  </a:schemeClr>
                </a:solidFill>
                <a:latin typeface="Microsoft Yahei"/>
                <a:ea typeface="Microsoft Yahei"/>
                <a:cs typeface="Microsoft Yahei"/>
              </a:rPr>
              <a:t>游戏娱乐行业中的市场分析培训方案</a:t>
            </a:r>
          </a:p>
        </p:txBody>
      </p:sp>
      <p:sp>
        <p:nvSpPr>
          <p:cNvPr id="3" name="TextBox 3"/>
          <p:cNvSpPr txBox="1"/>
          <p:nvPr/>
        </p:nvSpPr>
        <p:spPr>
          <a:xfrm>
            <a:off x="902208" y="420624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4">
                    <a:alpha val="100000"/>
                  </a:schemeClr>
                </a:solidFill>
                <a:latin typeface="Microsoft Yahei"/>
                <a:ea typeface="Microsoft Yahei"/>
                <a:cs typeface="Microsoft Yahei"/>
              </a:rPr>
              <a:t>汇报人：PPT可修改</a:t>
            </a:r>
          </a:p>
        </p:txBody>
      </p:sp>
      <p:sp>
        <p:nvSpPr>
          <p:cNvPr id="4" name="TextBox 4"/>
          <p:cNvSpPr txBox="1"/>
          <p:nvPr/>
        </p:nvSpPr>
        <p:spPr>
          <a:xfrm>
            <a:off x="902208" y="469392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4">
                    <a:alpha val="100000"/>
                  </a:schemeClr>
                </a:solidFill>
                <a:latin typeface="Microsoft Yahei"/>
                <a:ea typeface="Microsoft Yahei"/>
                <a:cs typeface="Microsoft Yahei"/>
              </a:rPr>
              <a:t>2024-01-21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市场分析基础知识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游戏娱乐行业市场现状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游戏娱乐行业市场趋势预测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游戏娱乐行业市场机会与挑战</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游戏娱乐企业市场定位与营销策略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游戏娱乐行业市场分析实践案例</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01</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市场分析基础知识</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15093" r="15093"/>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通过对市场供需关系、竞争态势、消费者行为等方面的深入研究，为企业制定营销策略提供数据支持。</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市场分析定义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帮助企业了解市场趋势，把握市场机会，规避市场风险，提高营销决策的科学性和有效性。</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市场分析重要性</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市场分析概念及重要性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游戏娱乐行业是一个快速发展的行业，包括游戏开发、游戏运营、电子竞技等多个领域。</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行业概述</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目标用户</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市场规模</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以年轻人为主，具有广泛的用户群体和多元化的需求。</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随着游戏娱乐行业的不断发展，市场规模不断扩大，竞争也日益激烈。</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游戏娱乐行业市场特点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67" r="3167"/>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484" r="484"/>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3087" r="3087"/>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3174" r="3174"/>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市场分析工具与方法</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通过问卷调查、访谈、观察等方式收集用户和市场信息。</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运用统计学和数据挖掘技术对收集到的数据进行分析，发现市场趋势和用户需求。</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对竞争对手的产品、营销策略等进行分析，了解竞争态势和优劣势。</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通过对企业内部和外部环境的评估，确定企业的优势、劣势、机会和威胁。</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市场调研</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数据分析</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竞品分析</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SWOT分析</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02</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游戏娱乐行业市场现状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游戏娱乐行业已成为全球最大、增长最快的娱乐产业之一。根据市场研究机构的数据，游戏娱乐行业的市场规模已经超过电影和音乐产业的总和，并且仍在不断扩大。</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行业规模</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随着科技的不断进步和互联网的普及，游戏娱乐行业的增长趋势非常强劲。未来几年，该行业将继续保持快速增长，其中移动游戏、电子竞技和虚拟现实等领域将成为增长的主要驱动力。</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增长趋势</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行业规模与增长趋势</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竞争格局</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游戏娱乐行业的竞争格局非常激烈，市场上存在着大量的游戏开发商、发行商和平台运营商。这些公司之间的竞争主要体现在游戏品质、用户体验、市场推广和品牌建设等方面。</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主要参与者</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国际知名游戏公司如腾讯、网易、EA、暴雪等，以及国内优秀游戏公司如米哈游、巨人网络、三七互娱等。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竞争格局及主要参与者</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多样化需求</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消费者对游戏娱乐的需求非常多样化，包括不同类型的游戏、不同的游戏玩法、不同的社交互动等。游戏公司需要不断推出新的游戏产品和玩法，以满足消费者的多样化需求。</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高品质要求</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消费者对游戏品质的要求越来越高，包括画面质量、音效、操作流畅度等方面。游戏公司需要注重游戏的品质和用户体验，提高游戏的整体质量。</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社交互动需求</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消费者在游戏中越来越注重社交互动的需求，包括与好友组队、公会互动、跨服竞技等。游戏公司需要加强游戏的社交功能，提高游戏的社交性和互动性。</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消费者需求特点</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03</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游戏娱乐行业市场趋势预测</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虚拟现实（VR）和增强现实（AR）技术的融合</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VR和AR技术的结合将为游戏娱乐行业带来前所未有的沉浸式体验，改变游戏玩法和用户互动方式。</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5G技术的普及</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5G网络的高带宽和低延迟特性将提升游戏娱乐体验，实现高清、流畅的游戏画面和实时互动。</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云计算在游戏中的应用</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云计算将降低游戏硬件门槛，让更多用户能够体验到高品质游戏，同时实现跨平台游戏和社交互动。</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技术创新带来的市场变革</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政策法规对市场的影响</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游戏版号政策</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游戏版号政策将限制不合规游戏的上线和推广，提高游戏市场整体品质。</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未成年人保护政策</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针对未成年人的游戏时间和消费限制政策将影响游戏市场的用户结构和盈利模式。</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数据安全和隐私保护政策</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相关政策将要求游戏企业加强用户数据安全和隐私保护，提高行业合规性。</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https://d.book118.com/358132062006006036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2024-09-15T03:32:07.510</cp:lastPrinted>
  <dcterms:created xsi:type="dcterms:W3CDTF">2024-09-14T19:32:07Z</dcterms:created>
  <dcterms:modified xsi:type="dcterms:W3CDTF">2024-09-14T19:32:09Z</dcterms:modified>
</cp:coreProperties>
</file>