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60CB7-F5B9-4236-BD75-2759A3820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6CE53-B807-40B2-A37A-4E4DFCD54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0CCA1-8669-4583-AD7C-4AD16FBD0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47F82-F021-4F2A-8576-7676D555D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8302C0-7059-4FA8-BA1E-BAE013CC0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6753C0-C103-4C39-9430-9BAC5C855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02C837-E794-49B8-A9AD-1E21ED8FE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159E4-4F8D-498F-9E98-CB96EFD0D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3C12D-3484-4B02-9D00-97C5656E3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E6125-10A1-415B-B045-862C88308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C6F54-FEC6-49D1-8FEE-523D05B4D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320700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PPT课件护理查房意义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护理查房的定义和重要性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PPT课件在护理查房中的应用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PPT课件护理查房对护士的影响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PPT课件护理查房对患者的影响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随着医疗技术的不断发展，护理查房在临床护理工作中的地位越来越重要。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传统的护理查房方式存在一些局限性，如信息传递不准确、效率低下等。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PPT课件作为一种现代化的信息展示工具，具有直观、生动、易于理解等优点，可以有效地弥补传统查房方式的不足。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提高护理查房的效率和效果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通过PPT课件，可以快速展示病例资料、护理措施等内容，使护理人员更加全面地了解患者病情和护理重点，提高查房的效率和效果。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促进护理人员之间的交流与合作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PPT课件可以作为护理人员之间交流的平台，促进彼此之间的合作与沟通，共同提高护理质量。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提升护理人员的专业素养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通过PPT课件的制作和展示，可以促使护理人员不断学习和掌握新的知识、技能，提升自身的专业素养。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护理查房的定义和重要性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护理查房是指在护理工作中，由护士长或资深护士主持，对病区患者病情状况、护理效果和护理措施进行评估和指导的一种工作方式。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护理查房是护理工作中一项重要的活动，它可以帮助护士了解患者病情，评估护理效果，发现护理问题，并及时采取措施进行改进。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通过护理查房，可以及时发现和解决护理工作中的问题，提高护理质量，保障患者的安全和舒适。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护理查房可以帮助护士了解患者病情，掌握护理技能，提高专业水平，促进个人成长。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促进护士成长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护理查房可以促进护士之间的交流和协作，增强团队协作能力，提高工作效率。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通过护理查房，可以及时发现患者潜在的问题和需求，满足患者合理需求，保障患者的权益。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PPT课件在护理查房中的应用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通过PPT课件，护理人员可以轻松展示患者病情、护理计划和相关资料，无需携带大量纸质资料，提高查房效率。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减少纸质资料携带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PPT课件可以快速展示患者的关键信息，如诊断、病情变化、护理措施等，使查房过程更加高效。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快速浏览关键信息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通过PPT课件，可以统一信息展示格式，确保所有参与查房的人员获取相同的信息，避免信息传递的遗漏或误解。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统一信息展示格式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提高查房效率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引入案例教学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通过PPT课件引入典型案例，对护理人员进行案例教学，帮助护理人员更好地理解理论知识，提高实际操作能力。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图文并茂展示病情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PPT课件可以通过图文并茂的方式展示患者的病情和护理措施，使护理人员更加直观地了解患者情况，增强知识传递效果。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促进经验分享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PPT课件可以方便地展示护理人员的经验和心得，促进经验分享和交流，提高整个团队的护理水平。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增强知识传递效果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加强沟通与交流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PPT课件可以作为沟通与交流的平台，促进护理人员之间的信息共享和讨论，提高团队协作能力。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促进跨科室合作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通过PPT课件，可以方便地展示其他科室的意见和建议，促进跨科室的合作与交流，提高整个医疗团队的协作能力。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统一查房流程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通过PPT课件，可以统一查房流程和标准，使各个护理人员能够按照统一的标准进行操作，提高团队协作效率。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https://d.book118.com/358132070055006040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2024-09-18T20:58:33.231</cp:lastPrinted>
  <dcterms:created xsi:type="dcterms:W3CDTF">2024-09-18T12:58:33Z</dcterms:created>
  <dcterms:modified xsi:type="dcterms:W3CDTF">2024-09-18T12:58:35Z</dcterms:modified>
</cp:coreProperties>
</file>