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FD6AE-C938-4257-B8EB-C833D9B1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745E1-86FC-4CE8-84AB-CD13D1C2E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BF1A7-0491-4D61-8784-1B7F5D0DD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35C6A-65F3-44C6-8318-97D62DE46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983EBE-D4E6-47BC-A203-39BC83BCE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823D06-566B-41DB-A1F1-B6F5B46E4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9259FC-5616-4BFD-A9D6-08D4F5065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1A3C7-F4AD-49CD-9D1A-A378C7824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E376E-B9AA-4390-BD53-0B104B558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F659F-653B-4BDC-A172-C5613C232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F0B6A-8994-44AA-93D0-A3DDBA9ED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2071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小学学前班4月工作总结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完成数学、语文、英语等基础学科的教学，注重培养学生的学习兴趣和自主学习能力。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开展科学实验、手工制作等课程，提高学生的实践能力和创新思维。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组织定期的课堂测试和评估，及时了解学生的学习状况，调整教学策略。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日常教学任务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510" b="35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组织课外活动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策划并实施户外拓展活动，如春游、秋游等，增强学生的团队协作和沟通能力。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组织文艺比赛和才艺展示，激发学生的艺术潜能，培养学生的自信心。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开展体育竞赛和健身活动，促进学生身体健康和全面发展。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通过电话、微信等方式与家长保持联系，及时反馈学生的表现和进步，听取家长的意见和建议。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向家长提供家庭教育指导，帮助家长更好地辅导孩子的学习和成长。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定期召开家长会，与家长交流学生的学习和生活情况，解答家长的疑问和困惑。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家长沟通与反馈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大部分学生能够清晰地表达自己的想法和感受，语句流畅，用词准确。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数学思维发展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148" r="271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学生们在数的学习和运算方面取得了显著进步，能够理解并运用简单的数学概念。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学生们学会了更好地与同伴合作，尊重他人，并能够解决一些简单的社交冲突。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学生个体进步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学生们在课堂上更加活跃，积极参与各种教学活动，课堂氛围良好。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课堂参与度提高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大部分学生已经养成了按时完成作业、整理学习用品等良好的学习习惯。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学习习惯养成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学生们在团队活动中表现出了更好的协作精神，能够共同完成任务。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团队协作能力增强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班级整体表现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通过家长会、微信群等渠道，加强了与家长的沟通，增进了相互理解与信任。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292" r="17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家园沟通顺畅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针对不同家庭的教育需求，提供了有效的家庭教育指导，帮助家长更好地辅导孩子。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家庭教育指导有效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家长们更加积极地参与学校活动，支持并配合学校的教育工作，共同促进孩子的成长。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家长参与度提高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https://d.book118.com/358132071110006041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2024-09-20T14:17:36.765</cp:lastPrinted>
  <dcterms:created xsi:type="dcterms:W3CDTF">2024-09-20T06:17:36Z</dcterms:created>
  <dcterms:modified xsi:type="dcterms:W3CDTF">2024-09-20T06:17:38Z</dcterms:modified>
</cp:coreProperties>
</file>