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8813A-0210-44CA-B030-58F7E726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80F4D-C573-44E7-AB12-1507DCE7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69850-E663-4D7A-8F2C-1AEC7BDC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49006-BE38-4F6B-A385-ABF80592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C53C8-EE77-4413-815A-BF125F0F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EBBB9-0E0C-48F7-A680-2D148BFF5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E79FB-C13F-475E-8325-D1B9648A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0BC58-91E0-4B10-8ADA-D4A66AAE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BE99A-110E-4818-B3DB-35867482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54449-2F19-4EF5-8167-511C0B85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4CA8B-B416-4109-BE1A-563CD0DF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1160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《内经选读举痛论上》ppt课件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《内经选读举痛论上》概述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《内经选读举痛论上》的主要内容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《内经选读举痛论上》的现代意义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《内经》是中国古代医学的经典著作，奠定了中医理论体系的基础，成为中医理论的重要组成部分。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《内经选读》是中医学专业的一门必修课程，通过对《内经》原文的解读，帮助学生深入理解中医理论和实践。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《举痛论上》是《内经选读》中的一篇重要文章，主要探讨了疼痛的病因、病机、诊断和治疗方法，是中医疼痛诊疗的重要理论基础。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《内经》全称《黄帝内经》，是中国最早的医学典籍之一，总结了古代医家的医学知识和实践经验，构建了独特的中医理论体系。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《内经》包括《素问》和《灵枢》两大部分，共18卷，81篇，内容涵盖了人体生理、病理、诊断、治疗、养生等多个方面。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《内经》对中医临床实践具有重要的指导意义，是中医从业者和爱好者学习中医的必读之书。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《内经》简介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《内经选读举痛论上》概述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介绍了《内经选读举痛论上》的篇章结构和主要内容，概述了中医疼痛理论的起源、发展及主要观点。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详细解析了《内经选读举痛论上》的篇章结构，包括各章节的主题和逻辑关系。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指出了学习过程中的重点和难点，为学习者提供了学习建议和方法。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内容提要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篇章结构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重点难点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中医疼痛理论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学术贡献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介绍了《内经选读举痛论上》在临床实践中的应用，强调了中医疼痛理论的实际意义。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分析了《内经选读举痛论上》在中医疼痛理论发展中的学术贡献和历史地位。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阐述了中医疼痛理论的核心理念，包括疼痛的病因、病机、诊断与治疗方法。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阐述了《内经选读举痛论上》在中医基础理论建设中的重要价值，为中医疼痛理论的发展提供了有力支撑。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强调了《内经选读举痛论上》在临床实践中的指导意义，为中医疼痛治疗提供了有效的思路和方法。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分析了《内经选读举痛论上》在中医发展史上的地位和影响，为研究中医发展历程提供了重要资料。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《内经选读举痛论上》的主要内容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疼痛的分类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可分为胃脘痛、小腹痛等，病因各异，需根据具体症状判断。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多由心脉痹阻所致，常见于冠心病、心绞痛等心血管疾病。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分为外感头痛和内伤头痛，外感头痛多由风邪所致，内伤头痛则与肝、脾、肾等脏腑功能失调有关。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多见于风湿性关节炎、类风湿性关节炎等，与风寒湿邪侵袭有关。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https://d.book118.com/358132116056006024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2024-08-31T13:27:05.942</cp:lastPrinted>
  <dcterms:created xsi:type="dcterms:W3CDTF">2024-08-31T05:27:05Z</dcterms:created>
  <dcterms:modified xsi:type="dcterms:W3CDTF">2024-08-31T05:27:07Z</dcterms:modified>
</cp:coreProperties>
</file>