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74B61-8037-4D30-A645-157D76EF8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2A4DE-4FAA-411A-A992-BE779B431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75821-A5C1-41A4-BFAE-6729220C7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2E410-7706-4875-967C-8E1402650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CFCE4-C3BB-4399-8882-447513028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71ABC-5C53-4292-B6AA-241185D4F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3E374D-15E7-4F54-9800-6AE9BB118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8809E-A143-4884-BF40-88C46C1E4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641A4-67B5-4870-BDAE-A13330B99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81B5D-D761-4DAC-9FFB-1A50912DA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E4129-489F-484C-A132-EFDDA8B17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2130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化学品管理的危险品储存与防范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危险品概述与分类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储存设施规划与建设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储存管理操作规范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人员培训与安全意识提升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危险品的特性包括：易燃性、易爆性、毒性、腐蚀性、放射性等。这些特性使得危险品在特定条件下可能引发火灾、爆炸、中毒、腐蚀等事故。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危险品是指具有易燃、易爆、有毒、有害、腐蚀、放射性等特性，在运输、储存、使用或处置过程中，可能对人体健康、财产或环境造成危害的物质。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危险品定义及特性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压缩气体和液化气体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822" r="88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常见危险品分类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包括炸药、雷管、导火索等，具有极强的爆炸性，对热、撞击、摩擦等非常敏感。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如氧气、氢气、液化石油气等，具有高压、易燃、易爆等特性。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如汽油、煤油、酒精等，闪点低，易挥发，遇明火或高温容易燃烧。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易燃固体、自燃物品和遇湿易燃物品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毒害品和感染性物品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氧化剂和有机过氧化物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放射性物品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常见危险品分类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如火柴、黄磷、金属钠等，容易燃烧或自燃，遇水或潮湿环境可能产生可燃气体。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如高锰酸钾、过氧化氢等，具有强氧化性，能与可燃物发生剧烈反应。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如氰化物、农药、病毒样本等，对人体有毒害作用或能引起感染。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如放射性同位素、射线装置等，能放射出对人体和环境有害的射线。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国家对危险品的生产、经营、储存、运输和使用实行严格的法规标准监管，包括《危险化学品安全管理条例》、《危险货物分类和品名编号》等。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企业必须遵守相关法规标准，建立健全的危险品管理制度和操作规程，加强员工培训和应急演练，确保危险品的安全管理。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监管部门对危险品相关企业实行定期检查和不定期抽查，对违反法规标准的行为依法进行处罚，并追究相关责任人的法律责任。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219" b="2321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29" b="222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法规标准与监管要求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储存设施规划与建设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考虑当地气象、水文和地质等自然条件，以及交通运输和通讯等基础设施情况。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遵循国家和地方相关法规、标准的要求，确保选址符合安全、环保等规定。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26" r="96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远离人口密集区、重要设施和环境保护目标，选择地势平坦、开阔、不易积水和地质条件稳定的区域。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选址布局原则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采用坚固、耐火、耐腐蚀的材料，确保建筑物在极端天气、地震等自然灾害下能够保持稳定。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设计合理的建筑结构，如防火墙、防爆墙、泄爆口等，以降低事故发生的概率和减轻事故后果。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006" b="1600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考虑通风、照明、温度控制等因素，创造适宜的储存环境，防止化学品性质发生变化或引发安全事故。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88" b="698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建筑结构设计要求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配置完善的消防设施，如灭火器、消防栓、泡沫灭火系统等，确保在火灾等紧急情况下能够及时有效地进行灭火。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安装可燃气体、有毒气体检测报警装置，实时监测储存区域内的气体浓度，及时发现潜在的安全隐患。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采用防爆电器设备和照明设施，避免因电器故障引发火灾或爆炸事故。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设置安全警示标识和应急疏散指示标识，提供必要的应急救援设备和器材，如防毒面具、应急照明等。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安全防护设施配置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储存管理操作规范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入库验收流程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检查化学品包装是否完好，有无破损、泄漏等情况。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核对化学品名称、数量、规格等信息是否与入库单一致。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对不符合要求的化学品进行拒收，并及时向相关部门反馈。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对化学品进行危险性分类，确认其危险等级和相应的储存要求。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19" r="1731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在库保管措施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根据化学品的危险等级和性质，分区、分类、分库储存。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保持仓库内温度、湿度适宜，避免阳光直射和高温。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定期对仓库进行通风换气，确保空气流通。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采用防火、防爆等安全措施，配备相应的消防器材和应急处理设备。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https://d.book118.com/358132130056006032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2024-09-09T22:06:24.229</cp:lastPrinted>
  <dcterms:created xsi:type="dcterms:W3CDTF">2024-09-09T14:06:24Z</dcterms:created>
  <dcterms:modified xsi:type="dcterms:W3CDTF">2024-09-09T14:06:26Z</dcterms:modified>
</cp:coreProperties>
</file>