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A5663-71F0-4240-9D0B-E055ADC9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A099F-4CD7-4744-88BC-92975842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1D91E-F87D-43D6-AABF-19489E9C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5A4D9-9283-406E-B9C0-E66293A2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2B18A-0B4D-4C4C-A92D-87CC3BEF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D4932-E4C6-44C9-9C53-96221307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09066-50D5-4E4F-BC89-8AE0563E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D8AAF-D475-4E2A-9B01-3241EAF66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D9068-F096-4833-93C3-27BABB870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8816-95C0-4C9C-AF53-C190359A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3B0F-6537-49C1-A479-124786E5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214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慢病防治护理PPT\n## 1.慢性病的定义与分类\n### 1.1慢性病的定义及其成因\n### 1.2慢性病的分类及特点\n### 1.3慢性病的发病率与危害\n## 2.慢病防治护理的重要性\n### 2.1慢病防治护理对患者生活质量的影响\n### 2.2慢病防治护理对家庭和社会的影响\n### 2.3慢病防治护理的经济效益\n## 3.慢病防治护理的基本原则和方法\n### 3.1慢病防治护理的基本原则\n### 3.2慢病防治护理的基本方法\n### 3.3慢病防治护理的个性化措施\n## 4.慢病防治护理的日常生活干预\n### 4.1健康饮食与运动干预\n### 4.2良好的生活习惯与心理调适\n### 4.3定期体检与疾病监测\n## 5.慢病防治护理的药物干预\n### 5.1药物干预的基本原则与注意事项\n### 5.2常用药物介绍及用药指导\n### 5.3药物干预的副作用及处理\n## 6.慢病防治护理的非药物干预\n### 6.1中医特色疗法在慢病防治护理中的应用\n### 6.2康复治疗在慢病防治护理中的应用\n### 6.3生活方式调整在慢病防治护理中的应用\n## 7.慢病防治护理的护理教育与管理\n### 7.1慢病防治护理的护理教育\n### 7.2慢病防治护理的组织与管理\n### 7.3慢病防治护理的质量控制与持续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慢病防治护理PPT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慢性病的定义与分类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慢性病的定义及其成因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慢性病是指病程长、病情迁延不愈、病因复杂、缺乏特效治疗方法的疾病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通常包括心血管病、糖尿病、高血压、慢性阻塞性肺疾病等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慢性病的成因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遗传因素：如家族遗传、基因突变等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环境因素：如空气污染、不良生活习惯等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心理因素：如精神压力、情绪波动等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衰老因素：随着年龄增长，机体功能逐渐减退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心血管病：如冠心病、高血压、心力衰竭等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代谢病：如糖尿病、痛风、肥胖等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呼吸病：如慢性阻塞性肺疾病、哮喘等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肿瘤：如肺癌、乳腺癌、前列腺癌等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其他：如慢性肾脏病、风湿性关节炎等</a:t>
                </a:r>
                <a:endParaRPr/>
              </a:p>
            </p:txBody>
          </p:sp>
          <p:sp>
            <p:nvSpPr>
              <p:cNvPr id="2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慢性病的分类</a:t>
                </a:r>
                <a:endParaRPr/>
              </a:p>
            </p:txBody>
          </p:sp>
          <p:sp>
            <p:nvSpPr>
              <p:cNvPr id="2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病程长：病情迁延不愈，需要长期治疗和管理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病因复杂：涉及遗传、环境、心理等多种因素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缺乏特效治疗方法：治疗主要以控制病情、延缓病程为主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预防和康复尤为重要：通过调整生活方式、药物治疗等方式降低发病风险和延缓病程进展</a:t>
                </a:r>
                <a:endParaRPr/>
              </a:p>
            </p:txBody>
          </p:sp>
          <p:sp>
            <p:nvSpPr>
              <p:cNvPr id="2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慢性病的特点</a:t>
                </a:r>
                <a:endParaRPr/>
              </a:p>
            </p:txBody>
          </p:sp>
          <p:sp>
            <p:nvSpPr>
              <p:cNvPr id="2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慢性病的分类及特点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慢性病的发病率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随着生活水平提高和人口老龄化，慢性病发病率逐年上升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世界卫生组织数据显示，全球慢性病发病率已达20%以上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慢性病的危害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对个人：影响生活质量、缩短寿命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对家庭：增加家庭负担、影响家庭和谐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对社会：增加医疗费用、影响社会生产力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慢性病的发病率与危害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慢病防治护理的重要性</a:t>
            </a:r>
            <a:endParaRPr/>
          </a:p>
        </p:txBody>
      </p:sp>
      <p:sp>
        <p:nvSpPr>
          <p:cNvPr id="3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慢病防治护理对患者生活质量的影响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通过预防和治疗，减轻慢性病症状，提高患者生活自理能力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降低并发症发生率，延长患者生存期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通过心理干预，帮助患者树立战胜疾病的信心，改善心理状况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降低焦虑、抑郁等心理疾病的发生率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</a:t>
                </a:r>
                <a:endParaRPr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通过预防和治疗，降低患者病情恶化风险，减轻家庭照顾负担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提高患者生活质量，减少家庭矛盾，促进家庭和谐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提高社会生产力</a:t>
                </a:r>
                <a:endParaRPr/>
              </a:p>
            </p:txBody>
          </p:sp>
          <p:sp>
            <p:nvSpPr>
              <p:cNvPr id="3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通过预防和治疗，降低慢性病对患者工作能力的影响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提高患者社会参与度，促进社会生产力的发展</a:t>
                </a:r>
                <a:endParaRPr/>
              </a:p>
            </p:txBody>
          </p:sp>
          <p:sp>
            <p:nvSpPr>
              <p:cNvPr id="3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慢病防治护理对家庭和社会的影响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endParaRPr/>
              </a:p>
            </p:txBody>
          </p:sp>
          <p:sp>
            <p:nvSpPr>
              <p:cNvPr id="3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通过预防和治疗，降低慢性病急性发作次数，减少医疗费用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提高患者生活质量，降低长期照顾成本</a:t>
                </a:r>
                <a:endParaRPr/>
              </a:p>
            </p:txBody>
          </p:sp>
          <p:sp>
            <p:nvSpPr>
              <p:cNvPr id="3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提高患者工作年限</a:t>
                </a:r>
                <a:endParaRPr/>
              </a:p>
            </p:txBody>
          </p:sp>
          <p:sp>
            <p:nvSpPr>
              <p:cNvPr id="3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通过预防和治疗，提高患者工作能力，延长工作年限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降低慢性病对患者劳动生产率的影响，提高社会经济效益</a:t>
                </a:r>
                <a:endParaRPr/>
              </a:p>
            </p:txBody>
          </p:sp>
          <p:sp>
            <p:nvSpPr>
              <p:cNvPr id="3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慢病防治护理的经济效益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慢病防治护理的基本原则和方法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对高危人群进行健康教育和筛查，早期发现慢性病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对患者进行早期干预，降低发病风险和延缓病程进展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早期干预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综合管理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药物治疗、生活方式调整、心理干预等多种手段综合应用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注重患者教育，提高患者自我管理能力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个性化干预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根据患者病情、年龄、性别、生活习惯等因素制定个性化干预方案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动态调整干预方案，以提高干预效果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慢病防治护理的基本原则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传授慢性病防治知识，提高患者自我管理能力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强调健康生活方式，降低慢性病发病风险</a:t>
                </a:r>
                <a:endParaRPr/>
              </a:p>
            </p:txBody>
          </p:sp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</p:grpSp>
        <p:grpSp>
          <p:nvGrpSpPr>
            <p:cNvPr id="3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根据患者病情和医生建议，合理使用药物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注重药物副作用的预防和处理</a:t>
                </a:r>
                <a:endParaRPr/>
              </a:p>
            </p:txBody>
          </p:sp>
          <p:sp>
            <p:nvSpPr>
              <p:cNvPr id="3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均衡膳食、适量运动、戒烟限酒、保持良好的心理状态等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个性化调整生活方式，以提高干预效果</a:t>
                </a:r>
                <a:endParaRPr/>
              </a:p>
            </p:txBody>
          </p:sp>
          <p:sp>
            <p:nvSpPr>
              <p:cNvPr id="4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慢病防治护理的基本方法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慢病防治护理的个性化措施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4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4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根据患者病情、年龄、性别、生活习惯等因素制定个性化干预方案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对于心血管疾病患者，强调低盐低脂饮食、适量运动等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对于糖尿病患者，强调低糖低脂饮食、规律运动等</a:t>
                </a:r>
                <a:endParaRPr/>
              </a:p>
            </p:txBody>
          </p:sp>
          <p:sp>
            <p:nvSpPr>
              <p:cNvPr id="5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5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5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动态调整干预方案，以提高干预效果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根据患者病情变化和治疗效果，及时调整干预方案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注重患者反馈，以提高患者满意度和干预效果</a:t>
                </a:r>
                <a:endParaRPr/>
              </a:p>
            </p:txBody>
          </p:sp>
          <p:sp>
            <p:nvSpPr>
              <p:cNvPr id="5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慢病防治护理的日常生活干预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健康饮食与运动干预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均衡膳食：摄入适量的蛋白质、脂肪、碳水化合物等营养素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低盐低脂饮食：减少食盐和脂肪摄入，降低高血压、心血管疾病风险</a:t>
                </a:r>
                <a:endParaRPr/>
              </a:p>
            </p:txBody>
          </p:sp>
          <p:pic>
            <p:nvPicPr>
              <p:cNvPr id="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适量运动：根据患者身体状况，选择适当的运动方式和强度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规律运动：养成定期运动的习惯，提高身体素质和免疫力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https://d.book118.com/358132141126006037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慢病防治护理PPT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2024-09-17T21:13:22.671</cp:lastPrinted>
  <dcterms:created xsi:type="dcterms:W3CDTF">2024-09-17T13:13:22Z</dcterms:created>
  <dcterms:modified xsi:type="dcterms:W3CDTF">2024-09-17T13:13:24Z</dcterms:modified>
</cp:coreProperties>
</file>