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58FA9-E75C-49E4-90D2-774B7695F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40C5A-9719-47D8-AE1E-79003196B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32569-4787-4FA9-A426-F2BDA3767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8E7D4-86F2-4CBD-B504-B78B8C9EF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5BDBAE-540E-49E4-91BE-4C436F038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439A47-4AC6-442C-876A-603BE01BA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1805E4-0252-4E3E-8990-0CC6AAEA5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C196E-5816-4358-B346-354B0C837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498B5-28CF-496E-AE09-2CADB1DF6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0FB7B-B8FD-4F65-8660-D401FAF3B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DFB3D-82C5-4624-9319-714B3CE50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330770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肾衰竭死亡病例分析报告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肾衰竭原因分析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死亡原因分析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治疗方法和效果评估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068049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049668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36174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170011" y="446995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61695" y="446995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647" b="2264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728" b="2772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患者于2022年11月开始出现乏力、食欲不振等症状，逐渐出现恶心、呕吐、水肿等症状。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2023年1月，患者病情加重，出现呼吸困难、意识模糊等症状，被紧急送往医院。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入院检查显示，患者肾功能严重受损，血肌酐、尿素氮等指标显著升高，确诊为肾衰竭。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病例病情简介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患者入院后，医生立即给予利尿、降血压、纠正酸碱平衡等治疗措施。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由于患者病情严重，医生建议进行透析治疗，以清除体内的毒素和多余水分。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经过多次透析治疗后，患者病情一度得到缓解。但在治疗过程中，患者出现了肺部感染、心脏疾病等并发症，最终于2023年3月不幸去世。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788" r="11788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病例治疗过程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肾衰竭原因分析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急性肾小管坏死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由于各种原因导致的急性肾功能损伤，如缺血、中毒等。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急性间质性肾炎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由药物、感染等因素引起的急性肾间质炎症。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肾前性急性肾衰竭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由于血容量不足、休克等原因导致的肾脏血流灌注不足。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急性肾衰竭原因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慢性肾小球肾炎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最常见的慢性肾衰竭原因，病程缓慢，最终导致肾功能衰竭。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长期糖尿病导致的肾脏损伤，最终发展为肾衰竭。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高血压肾病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长期高血压导致肾脏损伤，最终发展为肾衰竭。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慢性肾衰竭原因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776" r="137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28" b="117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其他潜在原因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某些遗传性疾病可能导致肾脏功能异常，如多囊肾等。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免疫系统疾病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如系统性红斑狼疮、类风湿性关节炎等，可能累及肾脏导致肾衰竭。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其他疾病或药物影响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如长期使用某些药物、感染、肿瘤等也可能导致肾脏损伤，进而引发肾衰竭。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死亡原因分析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https://d.book118.com/358133077002006035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2024-09-13T15:53:13.565</cp:lastPrinted>
  <dcterms:created xsi:type="dcterms:W3CDTF">2024-09-13T07:53:13Z</dcterms:created>
  <dcterms:modified xsi:type="dcterms:W3CDTF">2024-09-13T07:53:15Z</dcterms:modified>
</cp:coreProperties>
</file>