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366906B-030F-45A0-B407-70216480739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B9B85-F5A0-49BB-918F-419150EB9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DC4F0-4DA4-4EDD-8C73-56B03A512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9F568-BD69-482E-AEA5-261A66DB3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06B84-3286-4AB6-8EE8-D8BF9C501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66000C-A5EA-45B5-86B3-79E792B5D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5446E-A87C-4D43-B459-EAC737799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10EA05-016D-4979-A875-FF35C9A96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03A15-C1D8-4AC7-B5F0-1E02BF8B3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03688-0141-45A1-967D-60DB61118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E0497-1732-4FCA-807B-E670B8AF1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67D03-BEFD-4024-A9B0-18BEACAF3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2DF38F8-8A7B-43ED-A922-11AA4EF7154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C0AA2FC-72C8-4AEA-BF61-2267E3E5F68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3401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企业礼仪培训关键在于礼仪细节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礼仪细节在着装仪容中的体现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言谈举止中的礼仪细节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商务场合的礼仪细节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团队协作中的礼仪细节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礼仪培训成效评估和总结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企业礼仪培训是提升员工专业素质和企业形象的重要举措。礼仪细节决定成功与否，培训尤为关键。礼仪不仅关乎企业形象，还能影响员工间的合作和沟通。优秀的礼仪能为企业带来更多商机和客户信任。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礼仪对企业的影响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外在形象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形象塑造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信任建立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商机拓展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内部沟通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外表形象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着装仪容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言语举止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课程设置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礼仪培训方案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制定系统的培训计划，包括课程设置和培训方法。培训内容应与企业文化和市场需求相结合，为员工提供全面的礼仪培训，从着装到言谈举止，帮助塑造专业形象。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礼仪细节在着装仪容中的体现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着装对形象的影响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个人形象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着装反映个人品位和企业形象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合适的着装能增加专业感和信任度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细致到领带搭配、鞋袜搭配等细节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领带颜色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鞋袜颜色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企业着装原则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根据企业类型和行业特点确定着装标准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金融业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科技行业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着装礼仪注意事项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色彩搭配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颜色搭配、款式选择、整体搭配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场景服装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不同场合的着装要求和细节差异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着装细节对企业形象的影响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外表形象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细节决定形象，着装细节体现专业度和细致性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合适的着装能让员工更自信、更有魅力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言谈举止中的礼仪细节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言谈礼仪的重要性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言行举止代表个人素质和企业形象。礼貌用语、语速语调等细节决定交流效果，影响他人对你的印象和沟通效果。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专业商务用语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影响表达清晰度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避免口头禅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展现专业素养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提升专业术语运用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减少沟通误解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避免随意用语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问候礼仪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拉近人际关系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礼貌的问候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增进合作氛围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表达关心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彰显职场礼仪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尊重对方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听取意见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耐心倾听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尊重对方看法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避免打断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等待对方停顿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尊重对方发言权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简洁表达观点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避免含糊不清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沟通技巧和细节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肢体语言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姿势开放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保持眼神交流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https://d.book118.com/358134015010006050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企业礼仪培训关键在于礼仪细节</vt:lpstr>
      <vt:lpstr>目录</vt:lpstr>
      <vt:lpstr>第一章 企业礼仪培训的重要性</vt:lpstr>
      <vt:lpstr>企业礼仪培训概述</vt:lpstr>
      <vt:lpstr>礼仪对企业的影响</vt:lpstr>
      <vt:lpstr>礼仪培训内容</vt:lpstr>
      <vt:lpstr>礼仪培训方案</vt:lpstr>
      <vt:lpstr> </vt:lpstr>
      <vt:lpstr>第2章 礼仪细节在着装仪容中的体现</vt:lpstr>
      <vt:lpstr>着装对形象的影响</vt:lpstr>
      <vt:lpstr>企业着装原则</vt:lpstr>
      <vt:lpstr>着装礼仪注意事项</vt:lpstr>
      <vt:lpstr>着装细节对企业形象的影响</vt:lpstr>
      <vt:lpstr>第3章 言谈举止中的礼仪细节</vt:lpstr>
      <vt:lpstr> </vt:lpstr>
      <vt:lpstr>专业商务用语</vt:lpstr>
      <vt:lpstr>问候礼仪</vt:lpstr>
      <vt:lpstr>沟通技巧和细节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2024-09-29T14:38:37.847</cp:lastPrinted>
  <dcterms:created xsi:type="dcterms:W3CDTF">2024-09-29T06:38:37Z</dcterms:created>
  <dcterms:modified xsi:type="dcterms:W3CDTF">2024-09-29T06:38:39Z</dcterms:modified>
</cp:coreProperties>
</file>