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4E9DD-7962-42F6-8E83-1E7B923DA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89315-DE36-4300-8550-C8DCD7D0A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7A695-EC4D-418F-8A79-BECCAB593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A23BC-F36A-41E3-9278-62B016F8E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6D83D8-7046-47FE-80BE-7FDC1E07C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90D87C-8D91-491B-A052-AF22BD3AA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5A59ED-0A76-48CB-8D59-03E4DE36B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24CA2-F8CE-4F9D-8365-C1AC6BD07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FE943-8036-435B-8B71-FF6AEBC74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261B8-0E9A-4378-BCD5-548432FE9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3A993-3F51-4354-93D0-0B79DF3FD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501405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物业项目员工年度总结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8D33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客户服务质量与满意度改善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企业文化融入与价值观传承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明年工作计划与目标展望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提供高质量的客户服务，包括处理投诉、解决问题和满足客户需求。通过定期的客户满意度调查，收集反馈并改进服务。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负责物业设施的维护和管理，确保设施的正常运行和安全。协调维修工作，监督维修人员的日常工作表现。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编制和执行物业项目的预算，跟踪和分析实际支出与预算的差异。与财务部门合作，确保财务记录的准确性和完整性。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制定并执行安全管理制度和应急预案，提高物业项目的整体安全性。组织安全培训和演练，提高员工和住户的安全意识。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通过客户满意度调查，发现大部分客户对物业服务表示满意，整体满意度达到90%以上。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通过精细化管理和预算优化，实际支出较预算节约5%，实现了良好的成本控制。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设施维护效率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本年度设施维护请求响应及时，平均响应时间缩短至24小时内，维护效率得到显著提高。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安全事故率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本年度未发生重大安全事故，安全事故率较往年有明显降低。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安全管理优秀案例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成功组织了一次针对火灾的应急演练活动，提高了员工和住户的火灾应对能力，增强了整体安全意识。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客户服务优秀案例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某客户因家中水管破裂导致漏水，客服人员接到报修后迅速联系维修人员进行处理，并在最短时间内恢复了供水，得到了客户的高度认可。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设施管理优秀案例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针对小区绿化环境的改善项目，通过合理规划和精心维护，成功提升了小区绿化覆盖率，为住户创造了更加宜居的环境。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财务管理优秀案例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通过推行电子化财务管理系统，实现了财务数据的实时更新和共享，提高了财务处理的准确性和效率。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优秀案例展示与经验分享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团队协作成果展示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成功完成多个大型项目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通过团队协作，我们成功完成了多个涉及物业管理、维修、安保等方面的大型项目，展现了高效的执行力和卓越的成果。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提升团队整体绩效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团队成员积极参与，共同努力，实现了整体绩效的提升，获得了公司和客户的认可。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加强跨部门合作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我们积极与其他部门沟通合作，形成了良好的跨部门协作机制，有效推动了项目的进展和问题的解决。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明确表达与反馈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我们学会了更加明确地表达自己的意见和看法，并及时给予反馈，提高了沟通的效率和准确性。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情绪管理与压力应对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在面对工作压力和情绪波动时，我们学会了调整自己的心态，保持冷静和理性，避免了因情绪失控而影响团队合作。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在沟通过程中，我们更加注重倾听和理解对方的观点和需求，从而减少了误解和冲突。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沟通技巧应用及改进措施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00" r="146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通过组织团建活动、培训讲座等方式，增强团队成员之间的凝聚力和归属感，提高团队士气。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加强团队文化建设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设立定期的团队会议、部门间沟通会议等，为团队成员提供充分的交流机会，促进信息的共享和问题的解决。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鼓励团队成员提出建设性的反馈和建议，激发大家的参与热情和创新精神，不断完善和优化团队沟通和协作机制。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鼓励积极的反馈和建议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内部沟通氛围优化建议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在过去一年中，我积极参加了公司组织的各类专业技能培训，包括物业管理、客户服务、消防安全等方面的课程，共计参加了10次培训。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培训次数与种类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通过培训，我不仅掌握了物业管理的基本知识和技能，还学习了如何与客户有效沟通和提供优质服务。此外，我还取得了消防安全证书，提升了应对突发事件的能力。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专业技能培训参加情况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在过去的一年里，我的岗位职责得到了进一步拓展，除了负责日常的物业管理工作外，还参与了客户投诉处理、设备设施维护等工作。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面对工作中遇到的各种挑战，我始终保持积极的心态和专业的素养，及时与同事和上级沟通协作，共同解决问题。例如，在处理一起复杂的客户投诉时，我积极与客户沟通，了解需求，最终成功化解了纠纷。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岗位职责拓展及挑战应对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https://d.book118.com/358135014054006044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2024-09-24T12:18:53.625</cp:lastPrinted>
  <dcterms:created xsi:type="dcterms:W3CDTF">2024-09-24T04:18:53Z</dcterms:created>
  <dcterms:modified xsi:type="dcterms:W3CDTF">2024-09-24T04:18:55Z</dcterms:modified>
</cp:coreProperties>
</file>