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30B82-F3A1-4A82-AEB5-73130CDF3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BB040-8DC1-43FA-917C-13395F1C8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7F362-D108-4F06-9DD5-FDEC71098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8311B3-6A15-4854-B4E1-2BC56A1B1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6BF358-C069-42DB-9BDC-4C3419B3C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CD1782-48F3-4214-9C63-F18872008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3C0A27-7623-43BB-8FCA-B3276DC75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493807-9BDC-4ABC-8454-E98A954CA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9F790F-6108-4E80-BCD5-004AB192B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C74B0-60D0-4F5A-A75F-41878CC04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21400A-7B1D-4244-903F-4ADA39F86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3606404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知识产权经理助理工作职责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2024-01-05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知识产权基础知识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知识产权经理助理日常工作内容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知识产权经理助理所需能力与素质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知识产权经理助理职业发展前景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知识产权基础知识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知识产权是指人们对其智力成果所享有的法律权利，包括专利、商标、著作权等。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知识产权的特性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独占性、时间性、地域性、无形性。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知识产权保护能够保护创新成果，鼓励技术创新和进步。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保护创新成果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58" r="12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维护市场秩序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458" r="8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知识产权保护能够促进经济发展，提高国家核心竞争力。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知识产权保护能够维护市场秩序，防止侵权行为的发生。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986" r="798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包括发明、实用新型和外观设计专利。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专利权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包括商标注册权、商标使用权和商标转让权等。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商标权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包括文学、艺术和科学作品的著作权等。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著作权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如商业秘密、集成电路布图设计等。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其他类型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知识产权的类型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知识产权经理助理日常工作内容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负责专利、商标、著作权等知识产权的申请、审查、答复及维护工作，确保申请流程的顺利进行。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跟踪国内外知识产权法律法规的变动，为公司提供专业建议和应对措施。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881" b="288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150" r="715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78" r="27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协助经理制定知识产权申请计划，确保公司创新成果得到有效保护。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知识产权申请与维护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17" r="1041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208" r="1420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参与知识产权纠纷的调解和诉讼，协调内外资源，维护公司利益。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5458" r="1545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对侵权行为进行调查取证，为公司提供法律支持，制定维权策略。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与相关政府部门、行业协会保持良好沟通，加强企业间的合作与交流。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知识产权纠纷处理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知识产权交易与转化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参与知识产权的交易谈判，评估知识产权的价值，促进知识产权的商业化运用。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协助公司与其他企业、研究机构进行知识产权合作，推动知识产权的转化和实施。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关注行业动态和市场趋势，为公司提供知识产权布局和战略建议。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42405" y="4895659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371564" y="4966240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98006" y="2107787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10033" y="225532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842099" y="3598926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14965" y="3671697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998309" y="3569779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Freeform 19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Freeform 23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Freeform 27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组织知识产权培训活动，提高员工的知识产权意识和保护能力。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参与公司内部宣传活动，普及知识产权知识，增强全员的保护意识。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与外部机构合作，共同举办知识产权培训和交流活动，扩大公司影响力。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知识产权培训与宣传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知识产权经理助理所需能力与素质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https://d.book118.com/358136064043006030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2024-09-06T15:50:41.805</cp:lastPrinted>
  <dcterms:created xsi:type="dcterms:W3CDTF">2024-09-06T07:50:41Z</dcterms:created>
  <dcterms:modified xsi:type="dcterms:W3CDTF">2024-09-06T07:50:43Z</dcterms:modified>
</cp:coreProperties>
</file>