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82E785-1C2A-48D5-8659-1A81CD1D6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B87907-6E30-45EC-82C6-97F885460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B0A66A-C3F0-46BC-B719-F39871C05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FEEE33-267B-4126-939C-A317BE5F10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FC382A-9FA2-42A1-BD31-2269643582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82B375-C8EE-4379-AB6C-8664F45470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E4600F-D655-4FEC-B329-FBCD377890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0BACD1-3D9F-44A3-B5A3-110899F249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8A0A20-6BF8-40E4-BEB7-3FD2D6F0B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1BCE08-9FED-4813-B9B1-9E822A8C9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827F7-2867-4D81-A1CF-735AF0AACA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3700505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自评报告中如何体现自己在医学病毒学和疾病预防控制方面的研究和贡献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医学病毒学研究及贡献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疾病预防控制实践及成果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团队合作与领导能力体现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未来发展规划与目标设定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总结回顾与自我评价</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75" r="166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阐述医学病毒学和疾病预防控制的重要性</a:t>
            </a:r>
          </a:p>
        </p:txBody>
      </p:sp>
      <p:pic>
        <p:nvPicPr>
          <p:cNvPr id="5" name="Picture 5"/>
          <p:cNvPicPr>
            <a:picLocks noChangeAspect="1"/>
          </p:cNvPicPr>
          <p:nvPr/>
        </p:nvPicPr>
        <p:blipFill>
          <a:blip r:embed="rId4"/>
          <a:srcRect l="21875" r="218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说明个人在该领域的研究方向和目标</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概述所取得的研究成果及其意义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一、研究背景及意义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阐述对病毒致病机制、传播途径等方面的研究成果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说明在病毒检测、诊断和治疗方面的贡献</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8024" r="1802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5892" r="1589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介绍在病毒学方面的具体研究工作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二、医学病毒学研究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8246" r="824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三、疾病预防控制研究</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介绍在疾病预防控制方面的具体工作</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阐述对传染病监测、预警和应急响应的研究成果</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说明在疫苗研发、接种和推广方面的贡献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介绍参加的国内外学术会议和交流活动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阐述与国际同行合作开展的研究项目及其成果</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172" b="317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说明在推动该领域学术进步和人才培养方面的贡献</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四、学术交流与合作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75" r="1667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75" r="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9667" r="29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阐述个人在医学病毒学和疾病预防控制方面的未来研究计划</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说明对未来该领域发展趋势的预测和展望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强调个人将继续致力于推动该领域的发展和进步</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五、未来研究计划与展望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阐述自评报告的目的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全面反映自己在医学病毒学和疾病预防控制领域的研究和贡献，为今后的工作提供参考和借鉴。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介绍背景信息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随着全球范围内病毒性疾病的不断涌现和传播，医学病毒学和疾病预防控制领域的研究日益受到重视。本人在这一领域长期从事研究工作，积累了一定的经验和成果。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719" r="22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报告目的与背景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包括姓名、学历、职称、工作单位等基本信息，以及主要研究方向和经历。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个人简介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详细介绍自己在医学病毒学和疾病预防控制领域的研究方向和内容，包括病毒性疾病的病原学、流行病学、预防与控制等方面的研究。同时，简要介绍所使用的研究方法和技术手段，以及取得的研究成果和贡献。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研究领域概述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个人简介及研究领域概述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医学病毒学研究及贡献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包括病毒结构、复制周期、遗传变异等关键概念。</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熟练掌握病毒学基本理论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对不同类型病毒的生物学特性、致病机制等有较深的认识。</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深入了解各类病毒特点</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积极跟踪国内外病毒学研究进展，不断更新自己的知识储备。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关注病毒学前沿动态</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病毒学基础知识掌握情况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在实验室中承担了病毒分离、鉴定、培养等重要工作。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参与多个病毒学实验项目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具备扎实的实验操作能力，能够独立完成病毒学相关实验。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熟练掌握实验技能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在病毒学领域取得了一定的研究成果，为相关领域的发展做出了贡献。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取得显著研究成果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实验室研究经历与成果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发表多篇学术论文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在国内外知名学术期刊上发表了多篇病毒学相关的学术论文。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积极参加学术交流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多次参加国内外病毒学相关的学术会议、研讨会等，与同行进行深入的学术交流。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拓展国际视野</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通过参与国际合作项目、访问学者等方式，积极拓展自己的国际视野。</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发表论文及学术交流活动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培养后备人才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通过指导研究生、实习生等方式，积极培养后备人才，为病毒学领域的持续发展奠定了基础。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提出创新观点和方法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在病毒学研究中提出了一些创新的观点和方法，为相关领域的发展提供了新的思路。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参与公共卫生事件应对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积极参与公共卫生事件的应对工作，为疫情防控等提供了专业的技术支持。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对该领域发展的推动作用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https://d.book118.com/358137005051006034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2024-09-12T18:03:14.531</cp:lastPrinted>
  <dcterms:created xsi:type="dcterms:W3CDTF">2024-09-12T10:03:14Z</dcterms:created>
  <dcterms:modified xsi:type="dcterms:W3CDTF">2024-09-12T10:03:16Z</dcterms:modified>
</cp:coreProperties>
</file>