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F4C34-FD71-4D70-8253-7F0949998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B0798-9A8A-4372-8B78-2A8A28057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302B4-CAEC-4A39-9548-79D94D0A5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D40B0-3C58-4407-9DE3-BEE7088C1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CB72C4-CF46-4F34-AE35-F03ECCB01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5FDAB8-ED4B-4BC5-825F-D4AF9F84C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D3C2CD-213B-49D9-93B6-55C109B17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8D957-B144-4B1B-AB34-F325B562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D0B9A-1EA8-4FEE-A7E4-23F0313A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E0F55-E8E5-4F96-8D5F-1F8128E8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A75DF-37E7-43E6-A474-69CE43A2D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703611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《精益生产基础》ppt课件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精益生产工具与方法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精益生产实施步骤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精益生产的挑战与前景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86" r="225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625" r="246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精益生产是一种以客户需求为导向，通过消除浪费、持续改进和优化生产过程来提高效率和效益的生产方式。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强调客户需求、追求价值流优化、持续改进、重视团队合作和人员发展、灵活应对变化。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起源于日本丰田汽车公司的生产方式，旨在消除浪费，提高生产效率。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随着精益生产理念的不断完善和实践，逐渐在全球范围内得到推广和应用。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随着数字化和智能制造的发展，精益生产将与新技术融合，进一步提高生产效率和灵活性。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0" b="271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识别和优化从原材料到最终产品的整个过程中的所有活动，消除浪费。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确保生产过程中的各个环节顺畅流动，快速响应客户需求。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根据客户需求调整生产，实现按需生产和库存最小化。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持续改进，追求卓越，永不满足于现状。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尽善尽美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精益生产工具与方法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850" r="48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价值流图是精益生产中用于识别和改进产品或服务流程的工具，通过绘制产品或服务的全部流程，包括从原材料到最终产品的所有活动，以识别浪费和改进机会。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流图是一种可视化的工具，它可以帮助企业了解产品或服务从原材料到最终产品的全部流程。通过绘制价值流图，企业可以识别出流程中的浪费和改进机会，从而制定相应的改进措施，提高生产效率和降低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价值流图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153" b="71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5S管理是一种现场管理方法，包括整理、整顿、清扫、清洁和素养五个方面，旨在创造一个整洁、有序、安全的工作环境。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5S管理是精益生产中的重要组成部分，它强调对工作场所进行整理、整顿、清扫、清洁和素养的管理。通过实施5S管理，企业可以创造一个整洁、有序、安全的工作环境，提高工作效率和员工的工作满意度。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快速换模是一种减少换模时间的方法，通过标准化和简化的换模过程，实现快速、高效的生产转换。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快速换模是精益生产中的一种重要工具，它通过标准化和简化的换模过程，减少换模时间，提高生产效率和灵活性。通过减少换模时间，企业可以更快地适应市场需求变化，提高生产效益。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快速换模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单元化生产是一种将生产线划分为独立单元的生产方式，每个单元负责特定的产品或工序，以提高生产效率和灵活性。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单元化生产是精益生产中的一种重要方法，它将生产线划分为独立的生产单元，每个单元负责特定的产品或工序。这种生产方式可以提高生产效率和灵活性，便于企业更好地适应市场需求变化。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单元化生产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持续改进是一种不断优化和改进生产过程的方法，通过不断分析和改进生产过程中的问题，提高生产效率和产品质量。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持续改进是精益生产的核心思想之一，它强调不断优化和改进生产过程。通过持续改进，企业可以不断发现和解决生产过程中的问题，提高生产效率和产品质量，增强企业的竞争力。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https://d.book118.com/358137036112006037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2024-09-17T16:18:15.842</cp:lastPrinted>
  <dcterms:created xsi:type="dcterms:W3CDTF">2024-09-17T08:18:15Z</dcterms:created>
  <dcterms:modified xsi:type="dcterms:W3CDTF">2024-09-17T08:18:17Z</dcterms:modified>
</cp:coreProperties>
</file>