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5F8580-A16F-49F9-AC30-F0532E512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36CBE-82ED-4A63-AEDC-04F04DD47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1F5722-7F1C-4942-B250-90EA15C96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FA6234-6F2E-46BF-A4E7-E5DEC7A441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3E04EA-8CDA-4CB6-A2C8-BD9C5FCCC5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E677EE-7934-4BE1-B9C9-D8D848018A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238314-03FB-47C0-9B5F-9C3BFFD3AB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048ED0-E63C-4139-9E44-560F7ACEA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0B715-B850-4EB1-A31E-279505CEF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59774-43FD-4FB3-980E-7F9379843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FB5C4-895B-48FC-A288-4132394AA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s>
            <a:gs pos="100000">
              <a:schemeClr val="bg1">
                <a:gamma/>
                <a:shade val="48627"/>
                <a:invGamma/>
              </a:schemeClr>
            </a:gs>
          </a:gsLst>
          <a:lin ang="2700000" scaled="1"/>
        </a:gradFill>
      </p:bgPr>
    </p:bg>
    <p:spTree>
      <p:nvGrpSpPr>
        <p:cNvPr id="1" name=""/>
        <p:cNvGrpSpPr/>
        <p:nvPr/>
      </p:nvGrpSpPr>
      <p:grpSpPr/>
      <p:grpSp>
        <p:nvGrpSpPr>
          <p:cNvPr id="49154" name=""/>
          <p:cNvGrpSpPr/>
          <p:nvPr/>
        </p:nvGrpSpPr>
        <p:grpSpPr>
          <a:xfrm>
            <a:off x="-498475" y="1311275"/>
            <a:ext cx="10429875" cy="5908675"/>
            <a:chOff x="-313" y="824"/>
            <a:chExt cx="6570" cy="3722"/>
          </a:xfrm>
        </p:grpSpPr>
        <p:sp>
          <p:nvSpPr>
            <p:cNvPr id="49155" name=""/>
            <p:cNvSpPr/>
            <p:nvPr/>
          </p:nvSpPr>
          <p:spPr bwMode="hidden">
            <a:xfrm rot="20820000" flipV="1">
              <a:off x="-14" y="1033"/>
              <a:ext cx="1744"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56" name=""/>
            <p:cNvSpPr/>
            <p:nvPr/>
          </p:nvSpPr>
          <p:spPr bwMode="hidden">
            <a:xfrm rot="20820000" flipV="1">
              <a:off x="-24" y="1127"/>
              <a:ext cx="2033"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57" name=""/>
            <p:cNvSpPr/>
            <p:nvPr/>
          </p:nvSpPr>
          <p:spPr bwMode="hidden">
            <a:xfrm rot="20760000" flipV="1">
              <a:off x="-27" y="1198"/>
              <a:ext cx="2246"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58" name=""/>
            <p:cNvSpPr/>
            <p:nvPr/>
          </p:nvSpPr>
          <p:spPr bwMode="hidden">
            <a:xfrm rot="20700000" flipV="1">
              <a:off x="-43" y="1283"/>
              <a:ext cx="2476"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59" name=""/>
            <p:cNvSpPr/>
            <p:nvPr/>
          </p:nvSpPr>
          <p:spPr bwMode="hidden">
            <a:xfrm rot="20640000" flipV="1">
              <a:off x="-51" y="1397"/>
              <a:ext cx="2770"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0" name=""/>
            <p:cNvSpPr/>
            <p:nvPr/>
          </p:nvSpPr>
          <p:spPr bwMode="hidden">
            <a:xfrm rot="20580000" flipV="1">
              <a:off x="-65" y="1523"/>
              <a:ext cx="3058"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1" name=""/>
            <p:cNvSpPr/>
            <p:nvPr/>
          </p:nvSpPr>
          <p:spPr bwMode="hidden">
            <a:xfrm rot="20520000" flipV="1">
              <a:off x="-93" y="1694"/>
              <a:ext cx="3403"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2" name=""/>
            <p:cNvSpPr/>
            <p:nvPr/>
          </p:nvSpPr>
          <p:spPr bwMode="hidden">
            <a:xfrm rot="20400000" flipV="1">
              <a:off x="-99" y="1863"/>
              <a:ext cx="3749" cy="6"/>
            </a:xfrm>
            <a:prstGeom prst="rect">
              <a:avLst/>
            </a:prstGeom>
            <a:gradFill rotWithShape="0">
              <a:gsLst>
                <a:gs pos="0">
                  <a:schemeClr val="bg1"/>
                </a:gs>
                <a:gs pos="100000">
                  <a:schemeClr val="bg1">
                    <a:gamma/>
                    <a:shade val="84706"/>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3" name=""/>
            <p:cNvSpPr/>
            <p:nvPr/>
          </p:nvSpPr>
          <p:spPr bwMode="hidden">
            <a:xfrm rot="20220000" flipV="1">
              <a:off x="-165" y="2053"/>
              <a:ext cx="4209" cy="6"/>
            </a:xfrm>
            <a:prstGeom prst="rect">
              <a:avLst/>
            </a:prstGeom>
            <a:gradFill rotWithShape="0">
              <a:gsLst>
                <a:gs pos="0">
                  <a:schemeClr val="bg1"/>
                </a:gs>
                <a:gs pos="100000">
                  <a:schemeClr val="bg1">
                    <a:gamma/>
                    <a:shade val="75686"/>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4" name=""/>
            <p:cNvSpPr/>
            <p:nvPr/>
          </p:nvSpPr>
          <p:spPr bwMode="hidden">
            <a:xfrm rot="20160000" flipV="1">
              <a:off x="-214" y="2289"/>
              <a:ext cx="4612" cy="6"/>
            </a:xfrm>
            <a:prstGeom prst="rect">
              <a:avLst/>
            </a:prstGeom>
            <a:gradFill rotWithShape="0">
              <a:gsLst>
                <a:gs pos="0">
                  <a:schemeClr val="bg1"/>
                </a:gs>
                <a:gs pos="100000">
                  <a:schemeClr val="bg1">
                    <a:gamma/>
                    <a:shade val="6980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5" name=""/>
            <p:cNvSpPr/>
            <p:nvPr/>
          </p:nvSpPr>
          <p:spPr bwMode="hidden">
            <a:xfrm rot="19980000" flipV="1">
              <a:off x="-313" y="2617"/>
              <a:ext cx="5200"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6" name=""/>
            <p:cNvSpPr/>
            <p:nvPr/>
          </p:nvSpPr>
          <p:spPr bwMode="hidden">
            <a:xfrm rot="19740000" flipV="1">
              <a:off x="9" y="2881"/>
              <a:ext cx="5401" cy="6"/>
            </a:xfrm>
            <a:prstGeom prst="rect">
              <a:avLst/>
            </a:prstGeom>
            <a:gradFill rotWithShape="0">
              <a:gsLst>
                <a:gs pos="0">
                  <a:schemeClr val="bg1"/>
                </a:gs>
                <a:gs pos="100000">
                  <a:schemeClr val="bg1">
                    <a:gamma/>
                    <a:shade val="46275"/>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7" name=""/>
            <p:cNvSpPr/>
            <p:nvPr/>
          </p:nvSpPr>
          <p:spPr bwMode="hidden">
            <a:xfrm rot="19440000" flipV="1">
              <a:off x="1319" y="2928"/>
              <a:ext cx="4612" cy="6"/>
            </a:xfrm>
            <a:prstGeom prst="rect">
              <a:avLst/>
            </a:prstGeom>
            <a:gradFill rotWithShape="0">
              <a:gsLst>
                <a:gs pos="0">
                  <a:schemeClr val="bg1"/>
                </a:gs>
                <a:gs pos="100000">
                  <a:schemeClr val="bg1">
                    <a:gamma/>
                    <a:shade val="30196"/>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8" name=""/>
            <p:cNvSpPr/>
            <p:nvPr/>
          </p:nvSpPr>
          <p:spPr bwMode="hidden">
            <a:xfrm rot="19020000" flipV="1">
              <a:off x="2681" y="3071"/>
              <a:ext cx="3576" cy="6"/>
            </a:xfrm>
            <a:prstGeom prst="rect">
              <a:avLst/>
            </a:prstGeom>
            <a:gradFill rotWithShape="0">
              <a:gsLst>
                <a:gs pos="0">
                  <a:schemeClr val="bg1"/>
                </a:gs>
                <a:gs pos="100000">
                  <a:schemeClr val="bg1">
                    <a:gamma/>
                    <a:shade val="3137"/>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69" name=""/>
            <p:cNvSpPr/>
            <p:nvPr/>
          </p:nvSpPr>
          <p:spPr bwMode="hidden">
            <a:xfrm rot="18660000" flipV="1">
              <a:off x="4052" y="3504"/>
              <a:ext cx="2079" cy="6"/>
            </a:xfrm>
            <a:prstGeom prst="rect">
              <a:avLst/>
            </a:prstGeom>
            <a:gradFill rotWithShape="0">
              <a:gsLst>
                <a:gs pos="0">
                  <a:schemeClr val="bg1"/>
                </a:gs>
                <a:gs pos="100000">
                  <a:schemeClr val="bg1">
                    <a:gamma/>
                    <a:shade val="0"/>
                    <a:invGamma/>
                  </a:schemeClr>
                </a:gs>
              </a:gsLst>
              <a:lin ang="2700000" scaled="1"/>
            </a:gradFill>
            <a:ln>
              <a:noFill/>
              <a:miter lim="800000"/>
            </a:ln>
            <a:effectLst/>
          </p:spPr>
          <p:txBody>
            <a:bodyPr rot="162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0" name=""/>
            <p:cNvSpPr/>
            <p:nvPr/>
          </p:nvSpPr>
          <p:spPr bwMode="hidden">
            <a:xfrm rot="18360000" flipH="1" flipV="1">
              <a:off x="5368" y="4167"/>
              <a:ext cx="501" cy="6"/>
            </a:xfrm>
            <a:prstGeom prst="rect">
              <a:avLst/>
            </a:prstGeom>
            <a:gradFill rotWithShape="0">
              <a:gsLst>
                <a:gs pos="0">
                  <a:schemeClr val="bg1"/>
                </a:gs>
                <a:gs pos="100000">
                  <a:schemeClr val="bg1">
                    <a:gamma/>
                    <a:shade val="0"/>
                    <a:invGamma/>
                  </a:schemeClr>
                </a:gs>
              </a:gsLst>
              <a:lin ang="2700000" scaled="1"/>
            </a:gradFill>
            <a:ln>
              <a:noFill/>
              <a:miter lim="800000"/>
            </a:ln>
            <a:effectLst/>
          </p:spPr>
          <p:txBody>
            <a:bodyPr rot="162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1" name=""/>
            <p:cNvSpPr/>
            <p:nvPr/>
          </p:nvSpPr>
          <p:spPr bwMode="hidden">
            <a:xfrm rot="1020000">
              <a:off x="-146" y="2360"/>
              <a:ext cx="6046" cy="6"/>
            </a:xfrm>
            <a:prstGeom prst="rect">
              <a:avLst/>
            </a:prstGeom>
            <a:gradFill rotWithShape="0">
              <a:gsLst>
                <a:gs pos="0">
                  <a:schemeClr val="bg1"/>
                </a:gs>
                <a:gs pos="100000">
                  <a:schemeClr val="bg1">
                    <a:gamma/>
                    <a:shade val="54510"/>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2" name=""/>
            <p:cNvSpPr/>
            <p:nvPr/>
          </p:nvSpPr>
          <p:spPr bwMode="hidden">
            <a:xfrm rot="1560000">
              <a:off x="-198" y="3396"/>
              <a:ext cx="4142" cy="6"/>
            </a:xfrm>
            <a:prstGeom prst="rect">
              <a:avLst/>
            </a:prstGeom>
            <a:gradFill rotWithShape="0">
              <a:gsLst>
                <a:gs pos="0">
                  <a:schemeClr val="bg1"/>
                </a:gs>
                <a:gs pos="100000">
                  <a:schemeClr val="bg1">
                    <a:gamma/>
                    <a:shade val="63529"/>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3" name=""/>
            <p:cNvSpPr/>
            <p:nvPr/>
          </p:nvSpPr>
          <p:spPr bwMode="hidden">
            <a:xfrm rot="1680000">
              <a:off x="-165" y="3624"/>
              <a:ext cx="2804" cy="6"/>
            </a:xfrm>
            <a:prstGeom prst="rect">
              <a:avLst/>
            </a:prstGeom>
            <a:gradFill rotWithShape="0">
              <a:gsLst>
                <a:gs pos="0">
                  <a:schemeClr val="bg1"/>
                </a:gs>
                <a:gs pos="100000">
                  <a:schemeClr val="bg1">
                    <a:gamma/>
                    <a:shade val="63529"/>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4" name=""/>
            <p:cNvSpPr/>
            <p:nvPr/>
          </p:nvSpPr>
          <p:spPr bwMode="hidden">
            <a:xfrm rot="1920000">
              <a:off x="-110" y="3922"/>
              <a:ext cx="1400" cy="6"/>
            </a:xfrm>
            <a:prstGeom prst="rect">
              <a:avLst/>
            </a:prstGeom>
            <a:gradFill rotWithShape="0">
              <a:gsLst>
                <a:gs pos="0">
                  <a:schemeClr val="bg1"/>
                </a:gs>
                <a:gs pos="100000">
                  <a:schemeClr val="bg1">
                    <a:gamma/>
                    <a:shade val="6980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5" name=""/>
            <p:cNvSpPr/>
            <p:nvPr/>
          </p:nvSpPr>
          <p:spPr bwMode="hidden">
            <a:xfrm rot="1380000">
              <a:off x="-216" y="3221"/>
              <a:ext cx="5477" cy="6"/>
            </a:xfrm>
            <a:prstGeom prst="rect">
              <a:avLst/>
            </a:prstGeom>
            <a:gradFill rotWithShape="0">
              <a:gsLst>
                <a:gs pos="0">
                  <a:schemeClr val="bg1"/>
                </a:gs>
                <a:gs pos="100000">
                  <a:schemeClr val="bg1">
                    <a:gamma/>
                    <a:shade val="48627"/>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6" name=""/>
            <p:cNvSpPr/>
            <p:nvPr/>
          </p:nvSpPr>
          <p:spPr bwMode="hidden">
            <a:xfrm rot="960000">
              <a:off x="-115" y="2129"/>
              <a:ext cx="6016" cy="6"/>
            </a:xfrm>
            <a:prstGeom prst="rect">
              <a:avLst/>
            </a:prstGeom>
            <a:gradFill rotWithShape="0">
              <a:gsLst>
                <a:gs pos="0">
                  <a:schemeClr val="bg1"/>
                </a:gs>
                <a:gs pos="100000">
                  <a:schemeClr val="bg1">
                    <a:gamma/>
                    <a:shade val="57647"/>
                    <a:invGamma/>
                  </a:schemeClr>
                </a:gs>
              </a:gsLst>
              <a:lin ang="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7" name=""/>
            <p:cNvSpPr/>
            <p:nvPr/>
          </p:nvSpPr>
          <p:spPr bwMode="hidden">
            <a:xfrm rot="960000" flipV="1">
              <a:off x="80" y="1946"/>
              <a:ext cx="5756"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8" name=""/>
            <p:cNvSpPr/>
            <p:nvPr/>
          </p:nvSpPr>
          <p:spPr bwMode="hidden">
            <a:xfrm rot="840000">
              <a:off x="374" y="1802"/>
              <a:ext cx="5475"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79" name=""/>
            <p:cNvSpPr/>
            <p:nvPr/>
          </p:nvSpPr>
          <p:spPr bwMode="hidden">
            <a:xfrm rot="720000">
              <a:off x="848" y="1582"/>
              <a:ext cx="4976"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0" name=""/>
            <p:cNvSpPr/>
            <p:nvPr/>
          </p:nvSpPr>
          <p:spPr bwMode="hidden">
            <a:xfrm rot="720000">
              <a:off x="1053" y="1476"/>
              <a:ext cx="4759"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1" name=""/>
            <p:cNvSpPr/>
            <p:nvPr/>
          </p:nvSpPr>
          <p:spPr bwMode="hidden">
            <a:xfrm rot="660000">
              <a:off x="1244" y="1377"/>
              <a:ext cx="4557" cy="6"/>
            </a:xfrm>
            <a:prstGeom prst="rect">
              <a:avLst/>
            </a:prstGeom>
            <a:gradFill rotWithShape="0">
              <a:gsLst>
                <a:gs pos="0">
                  <a:schemeClr val="bg1"/>
                </a:gs>
                <a:gs pos="100000">
                  <a:schemeClr val="bg1">
                    <a:gamma/>
                    <a:shade val="66667"/>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2" name=""/>
            <p:cNvSpPr/>
            <p:nvPr/>
          </p:nvSpPr>
          <p:spPr bwMode="hidden">
            <a:xfrm rot="660000" flipV="1">
              <a:off x="1487" y="1305"/>
              <a:ext cx="4314" cy="6"/>
            </a:xfrm>
            <a:prstGeom prst="rect">
              <a:avLst/>
            </a:prstGeom>
            <a:gradFill rotWithShape="0">
              <a:gsLst>
                <a:gs pos="0">
                  <a:schemeClr val="bg1"/>
                </a:gs>
                <a:gs pos="100000">
                  <a:schemeClr val="bg1">
                    <a:gamma/>
                    <a:shade val="66667"/>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3" name=""/>
            <p:cNvSpPr/>
            <p:nvPr/>
          </p:nvSpPr>
          <p:spPr bwMode="hidden">
            <a:xfrm rot="660000" flipV="1">
              <a:off x="1650" y="1218"/>
              <a:ext cx="4154" cy="6"/>
            </a:xfrm>
            <a:prstGeom prst="rect">
              <a:avLst/>
            </a:prstGeom>
            <a:gradFill rotWithShape="0">
              <a:gsLst>
                <a:gs pos="0">
                  <a:schemeClr val="bg1"/>
                </a:gs>
                <a:gs pos="100000">
                  <a:schemeClr val="bg1">
                    <a:gamma/>
                    <a:shade val="66667"/>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4" name=""/>
            <p:cNvSpPr/>
            <p:nvPr/>
          </p:nvSpPr>
          <p:spPr bwMode="hidden">
            <a:xfrm rot="840000" flipV="1">
              <a:off x="611" y="1684"/>
              <a:ext cx="5204"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5" name=""/>
            <p:cNvSpPr/>
            <p:nvPr/>
          </p:nvSpPr>
          <p:spPr bwMode="hidden">
            <a:xfrm rot="1320000" flipV="1">
              <a:off x="-204" y="2976"/>
              <a:ext cx="6150" cy="6"/>
            </a:xfrm>
            <a:prstGeom prst="rect">
              <a:avLst/>
            </a:prstGeom>
            <a:gradFill rotWithShape="0">
              <a:gsLst>
                <a:gs pos="0">
                  <a:schemeClr val="bg1"/>
                </a:gs>
                <a:gs pos="100000">
                  <a:schemeClr val="bg1">
                    <a:gamma/>
                    <a:shade val="54510"/>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6" name=""/>
            <p:cNvSpPr/>
            <p:nvPr/>
          </p:nvSpPr>
          <p:spPr bwMode="hidden">
            <a:xfrm rot="1200000" flipV="1">
              <a:off x="-174" y="2663"/>
              <a:ext cx="6104" cy="6"/>
            </a:xfrm>
            <a:prstGeom prst="rect">
              <a:avLst/>
            </a:prstGeom>
            <a:gradFill rotWithShape="0">
              <a:gsLst>
                <a:gs pos="0">
                  <a:schemeClr val="bg1"/>
                </a:gs>
                <a:gs pos="100000">
                  <a:schemeClr val="bg1">
                    <a:gamma/>
                    <a:shade val="51373"/>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p>
          </p:txBody>
        </p:sp>
        <p:sp>
          <p:nvSpPr>
            <p:cNvPr id="49187" name=""/>
            <p:cNvSpPr/>
            <p:nvPr/>
          </p:nvSpPr>
          <p:spPr bwMode="hidden">
            <a:xfrm>
              <a:off x="740" y="3359"/>
              <a:ext cx="168" cy="96"/>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88" name=""/>
            <p:cNvSpPr/>
            <p:nvPr/>
          </p:nvSpPr>
          <p:spPr bwMode="hidden">
            <a:xfrm>
              <a:off x="236" y="3074"/>
              <a:ext cx="168" cy="95"/>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89" name=""/>
            <p:cNvSpPr/>
            <p:nvPr/>
          </p:nvSpPr>
          <p:spPr bwMode="hidden">
            <a:xfrm>
              <a:off x="159" y="3652"/>
              <a:ext cx="196" cy="106"/>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0" name=""/>
            <p:cNvSpPr/>
            <p:nvPr/>
          </p:nvSpPr>
          <p:spPr bwMode="hidden">
            <a:xfrm>
              <a:off x="2077" y="2661"/>
              <a:ext cx="156" cy="84"/>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1" name=""/>
            <p:cNvSpPr/>
            <p:nvPr/>
          </p:nvSpPr>
          <p:spPr bwMode="hidden">
            <a:xfrm>
              <a:off x="1223" y="3076"/>
              <a:ext cx="168" cy="95"/>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2" name=""/>
            <p:cNvSpPr/>
            <p:nvPr/>
          </p:nvSpPr>
          <p:spPr bwMode="hidden">
            <a:xfrm>
              <a:off x="1686" y="2857"/>
              <a:ext cx="156" cy="90"/>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3" name=""/>
            <p:cNvSpPr/>
            <p:nvPr/>
          </p:nvSpPr>
          <p:spPr bwMode="hidden">
            <a:xfrm>
              <a:off x="750" y="2839"/>
              <a:ext cx="151" cy="89"/>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4" name=""/>
            <p:cNvSpPr/>
            <p:nvPr/>
          </p:nvSpPr>
          <p:spPr bwMode="hidden">
            <a:xfrm>
              <a:off x="367" y="2656"/>
              <a:ext cx="150" cy="84"/>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5" name=""/>
            <p:cNvSpPr/>
            <p:nvPr/>
          </p:nvSpPr>
          <p:spPr bwMode="hidden">
            <a:xfrm>
              <a:off x="1172" y="2642"/>
              <a:ext cx="156" cy="83"/>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6" name=""/>
            <p:cNvSpPr/>
            <p:nvPr/>
          </p:nvSpPr>
          <p:spPr bwMode="hidden">
            <a:xfrm>
              <a:off x="2401" y="2485"/>
              <a:ext cx="156" cy="83"/>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7" name=""/>
            <p:cNvSpPr/>
            <p:nvPr/>
          </p:nvSpPr>
          <p:spPr bwMode="hidden">
            <a:xfrm>
              <a:off x="1910" y="2314"/>
              <a:ext cx="134" cy="73"/>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8" name=""/>
            <p:cNvSpPr/>
            <p:nvPr/>
          </p:nvSpPr>
          <p:spPr bwMode="hidden">
            <a:xfrm>
              <a:off x="2254" y="2154"/>
              <a:ext cx="134"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199" name=""/>
            <p:cNvSpPr/>
            <p:nvPr/>
          </p:nvSpPr>
          <p:spPr bwMode="hidden">
            <a:xfrm>
              <a:off x="2742" y="2305"/>
              <a:ext cx="140" cy="72"/>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0" name=""/>
            <p:cNvSpPr/>
            <p:nvPr/>
          </p:nvSpPr>
          <p:spPr bwMode="hidden">
            <a:xfrm>
              <a:off x="2812" y="1898"/>
              <a:ext cx="129"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1" name=""/>
            <p:cNvSpPr/>
            <p:nvPr/>
          </p:nvSpPr>
          <p:spPr bwMode="hidden">
            <a:xfrm>
              <a:off x="3721" y="1792"/>
              <a:ext cx="128"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2" name=""/>
            <p:cNvSpPr/>
            <p:nvPr/>
          </p:nvSpPr>
          <p:spPr bwMode="hidden">
            <a:xfrm>
              <a:off x="3528" y="1896"/>
              <a:ext cx="128"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3" name=""/>
            <p:cNvSpPr/>
            <p:nvPr/>
          </p:nvSpPr>
          <p:spPr bwMode="hidden">
            <a:xfrm>
              <a:off x="3064" y="1778"/>
              <a:ext cx="128" cy="62"/>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4" name=""/>
            <p:cNvSpPr/>
            <p:nvPr/>
          </p:nvSpPr>
          <p:spPr bwMode="hidden">
            <a:xfrm>
              <a:off x="3277" y="2024"/>
              <a:ext cx="134" cy="73"/>
            </a:xfrm>
            <a:prstGeom prst="ellipse">
              <a:avLst/>
            </a:prstGeom>
            <a:gradFill rotWithShape="0">
              <a:gsLst>
                <a:gs pos="0">
                  <a:schemeClr val="bg1"/>
                </a:gs>
                <a:gs pos="100000">
                  <a:schemeClr val="bg1">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5" name=""/>
            <p:cNvSpPr/>
            <p:nvPr/>
          </p:nvSpPr>
          <p:spPr bwMode="hidden">
            <a:xfrm>
              <a:off x="3027" y="2160"/>
              <a:ext cx="133" cy="61"/>
            </a:xfrm>
            <a:prstGeom prst="ellipse">
              <a:avLst/>
            </a:prstGeom>
            <a:gradFill rotWithShape="0">
              <a:gsLst>
                <a:gs pos="0">
                  <a:schemeClr val="bg1"/>
                </a:gs>
                <a:gs pos="100000">
                  <a:schemeClr val="bg1">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6" name=""/>
            <p:cNvSpPr/>
            <p:nvPr/>
          </p:nvSpPr>
          <p:spPr bwMode="hidden">
            <a:xfrm>
              <a:off x="1569" y="2453"/>
              <a:ext cx="150" cy="90"/>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7" name=""/>
            <p:cNvSpPr/>
            <p:nvPr/>
          </p:nvSpPr>
          <p:spPr bwMode="hidden">
            <a:xfrm>
              <a:off x="1863" y="2028"/>
              <a:ext cx="139" cy="6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8" name=""/>
            <p:cNvSpPr/>
            <p:nvPr/>
          </p:nvSpPr>
          <p:spPr bwMode="hidden">
            <a:xfrm>
              <a:off x="1513" y="2175"/>
              <a:ext cx="139" cy="6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09" name=""/>
            <p:cNvSpPr/>
            <p:nvPr/>
          </p:nvSpPr>
          <p:spPr bwMode="hidden">
            <a:xfrm>
              <a:off x="1191" y="2311"/>
              <a:ext cx="134" cy="72"/>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0" name=""/>
            <p:cNvSpPr/>
            <p:nvPr/>
          </p:nvSpPr>
          <p:spPr bwMode="hidden">
            <a:xfrm>
              <a:off x="1154" y="2047"/>
              <a:ext cx="134"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1" name=""/>
            <p:cNvSpPr/>
            <p:nvPr/>
          </p:nvSpPr>
          <p:spPr bwMode="hidden">
            <a:xfrm>
              <a:off x="1142" y="1803"/>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2" name=""/>
            <p:cNvSpPr/>
            <p:nvPr/>
          </p:nvSpPr>
          <p:spPr bwMode="hidden">
            <a:xfrm>
              <a:off x="1500" y="1912"/>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3" name=""/>
            <p:cNvSpPr/>
            <p:nvPr/>
          </p:nvSpPr>
          <p:spPr bwMode="hidden">
            <a:xfrm>
              <a:off x="1804" y="1801"/>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4" name=""/>
            <p:cNvSpPr/>
            <p:nvPr/>
          </p:nvSpPr>
          <p:spPr bwMode="hidden">
            <a:xfrm>
              <a:off x="2159" y="1905"/>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5" name=""/>
            <p:cNvSpPr/>
            <p:nvPr/>
          </p:nvSpPr>
          <p:spPr bwMode="hidden">
            <a:xfrm>
              <a:off x="2432" y="1787"/>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6" name=""/>
            <p:cNvSpPr/>
            <p:nvPr/>
          </p:nvSpPr>
          <p:spPr bwMode="hidden">
            <a:xfrm>
              <a:off x="470" y="2032"/>
              <a:ext cx="134" cy="73"/>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7" name=""/>
            <p:cNvSpPr/>
            <p:nvPr/>
          </p:nvSpPr>
          <p:spPr bwMode="hidden">
            <a:xfrm>
              <a:off x="68" y="2166"/>
              <a:ext cx="134" cy="73"/>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8" name=""/>
            <p:cNvSpPr/>
            <p:nvPr/>
          </p:nvSpPr>
          <p:spPr bwMode="hidden">
            <a:xfrm>
              <a:off x="798" y="1916"/>
              <a:ext cx="128" cy="6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19" name=""/>
            <p:cNvSpPr/>
            <p:nvPr/>
          </p:nvSpPr>
          <p:spPr bwMode="hidden">
            <a:xfrm>
              <a:off x="455" y="1797"/>
              <a:ext cx="128" cy="6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0" name=""/>
            <p:cNvSpPr/>
            <p:nvPr/>
          </p:nvSpPr>
          <p:spPr bwMode="hidden">
            <a:xfrm>
              <a:off x="113" y="1901"/>
              <a:ext cx="128" cy="6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1" name=""/>
            <p:cNvSpPr/>
            <p:nvPr/>
          </p:nvSpPr>
          <p:spPr bwMode="hidden">
            <a:xfrm>
              <a:off x="432" y="2323"/>
              <a:ext cx="139"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2" name=""/>
            <p:cNvSpPr/>
            <p:nvPr/>
          </p:nvSpPr>
          <p:spPr bwMode="hidden">
            <a:xfrm>
              <a:off x="814" y="2178"/>
              <a:ext cx="134"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3" name=""/>
            <p:cNvSpPr/>
            <p:nvPr/>
          </p:nvSpPr>
          <p:spPr bwMode="hidden">
            <a:xfrm>
              <a:off x="789" y="2472"/>
              <a:ext cx="156" cy="89"/>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4" name=""/>
            <p:cNvSpPr/>
            <p:nvPr/>
          </p:nvSpPr>
          <p:spPr bwMode="hidden">
            <a:xfrm>
              <a:off x="2544" y="2015"/>
              <a:ext cx="140" cy="72"/>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5" name=""/>
            <p:cNvSpPr/>
            <p:nvPr/>
          </p:nvSpPr>
          <p:spPr bwMode="hidden">
            <a:xfrm>
              <a:off x="1457" y="1700"/>
              <a:ext cx="123"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6" name=""/>
            <p:cNvSpPr/>
            <p:nvPr/>
          </p:nvSpPr>
          <p:spPr bwMode="hidden">
            <a:xfrm>
              <a:off x="1747" y="1599"/>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7" name=""/>
            <p:cNvSpPr/>
            <p:nvPr/>
          </p:nvSpPr>
          <p:spPr bwMode="hidden">
            <a:xfrm>
              <a:off x="1385" y="1506"/>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8" name=""/>
            <p:cNvSpPr/>
            <p:nvPr/>
          </p:nvSpPr>
          <p:spPr bwMode="hidden">
            <a:xfrm>
              <a:off x="1093" y="1595"/>
              <a:ext cx="123"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29" name=""/>
            <p:cNvSpPr/>
            <p:nvPr/>
          </p:nvSpPr>
          <p:spPr bwMode="hidden">
            <a:xfrm>
              <a:off x="792" y="1690"/>
              <a:ext cx="124"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0" name=""/>
            <p:cNvSpPr/>
            <p:nvPr/>
          </p:nvSpPr>
          <p:spPr bwMode="hidden">
            <a:xfrm>
              <a:off x="2011" y="1512"/>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1" name=""/>
            <p:cNvSpPr/>
            <p:nvPr/>
          </p:nvSpPr>
          <p:spPr bwMode="hidden">
            <a:xfrm>
              <a:off x="2087" y="1696"/>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2" name=""/>
            <p:cNvSpPr/>
            <p:nvPr/>
          </p:nvSpPr>
          <p:spPr bwMode="hidden">
            <a:xfrm>
              <a:off x="2345" y="1601"/>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3" name=""/>
            <p:cNvSpPr/>
            <p:nvPr/>
          </p:nvSpPr>
          <p:spPr bwMode="hidden">
            <a:xfrm>
              <a:off x="2684" y="1686"/>
              <a:ext cx="123"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4" name=""/>
            <p:cNvSpPr/>
            <p:nvPr/>
          </p:nvSpPr>
          <p:spPr bwMode="hidden">
            <a:xfrm>
              <a:off x="806" y="1512"/>
              <a:ext cx="123"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5" name=""/>
            <p:cNvSpPr/>
            <p:nvPr/>
          </p:nvSpPr>
          <p:spPr bwMode="hidden">
            <a:xfrm>
              <a:off x="495" y="1597"/>
              <a:ext cx="123"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6" name=""/>
            <p:cNvSpPr/>
            <p:nvPr/>
          </p:nvSpPr>
          <p:spPr bwMode="hidden">
            <a:xfrm>
              <a:off x="228" y="1508"/>
              <a:ext cx="123" cy="50"/>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7" name=""/>
            <p:cNvSpPr/>
            <p:nvPr/>
          </p:nvSpPr>
          <p:spPr bwMode="hidden">
            <a:xfrm>
              <a:off x="157" y="1698"/>
              <a:ext cx="123"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8" name=""/>
            <p:cNvSpPr/>
            <p:nvPr/>
          </p:nvSpPr>
          <p:spPr bwMode="hidden">
            <a:xfrm>
              <a:off x="2887" y="1595"/>
              <a:ext cx="124" cy="50"/>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39" name=""/>
            <p:cNvSpPr/>
            <p:nvPr/>
          </p:nvSpPr>
          <p:spPr bwMode="hidden">
            <a:xfrm>
              <a:off x="3079" y="1511"/>
              <a:ext cx="124" cy="5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0" name=""/>
            <p:cNvSpPr/>
            <p:nvPr/>
          </p:nvSpPr>
          <p:spPr bwMode="hidden">
            <a:xfrm>
              <a:off x="3270" y="1688"/>
              <a:ext cx="124"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1" name=""/>
            <p:cNvSpPr/>
            <p:nvPr/>
          </p:nvSpPr>
          <p:spPr bwMode="hidden">
            <a:xfrm>
              <a:off x="3453" y="1599"/>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2" name=""/>
            <p:cNvSpPr/>
            <p:nvPr/>
          </p:nvSpPr>
          <p:spPr bwMode="hidden">
            <a:xfrm>
              <a:off x="3651" y="1506"/>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3" name=""/>
            <p:cNvSpPr/>
            <p:nvPr/>
          </p:nvSpPr>
          <p:spPr bwMode="hidden">
            <a:xfrm>
              <a:off x="4251" y="1513"/>
              <a:ext cx="124"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4" name=""/>
            <p:cNvSpPr/>
            <p:nvPr/>
          </p:nvSpPr>
          <p:spPr bwMode="hidden">
            <a:xfrm>
              <a:off x="3901" y="1701"/>
              <a:ext cx="128" cy="50"/>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5" name=""/>
            <p:cNvSpPr/>
            <p:nvPr/>
          </p:nvSpPr>
          <p:spPr bwMode="hidden">
            <a:xfrm>
              <a:off x="4086" y="1608"/>
              <a:ext cx="128" cy="50"/>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6" name=""/>
            <p:cNvSpPr/>
            <p:nvPr/>
          </p:nvSpPr>
          <p:spPr bwMode="hidden">
            <a:xfrm>
              <a:off x="1282" y="3653"/>
              <a:ext cx="196" cy="111"/>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7" name=""/>
            <p:cNvSpPr/>
            <p:nvPr/>
          </p:nvSpPr>
          <p:spPr bwMode="hidden">
            <a:xfrm>
              <a:off x="707" y="4014"/>
              <a:ext cx="191" cy="112"/>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8" name=""/>
            <p:cNvSpPr/>
            <p:nvPr/>
          </p:nvSpPr>
          <p:spPr bwMode="hidden">
            <a:xfrm>
              <a:off x="2229" y="3090"/>
              <a:ext cx="168" cy="95"/>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49" name=""/>
            <p:cNvSpPr/>
            <p:nvPr/>
          </p:nvSpPr>
          <p:spPr bwMode="hidden">
            <a:xfrm>
              <a:off x="2604" y="2867"/>
              <a:ext cx="156" cy="89"/>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0" name=""/>
            <p:cNvSpPr/>
            <p:nvPr/>
          </p:nvSpPr>
          <p:spPr bwMode="hidden">
            <a:xfrm>
              <a:off x="2907" y="2668"/>
              <a:ext cx="156" cy="84"/>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1" name=""/>
            <p:cNvSpPr/>
            <p:nvPr/>
          </p:nvSpPr>
          <p:spPr bwMode="hidden">
            <a:xfrm>
              <a:off x="3248" y="2454"/>
              <a:ext cx="150" cy="90"/>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2" name=""/>
            <p:cNvSpPr/>
            <p:nvPr/>
          </p:nvSpPr>
          <p:spPr bwMode="hidden">
            <a:xfrm>
              <a:off x="1801" y="3360"/>
              <a:ext cx="168" cy="95"/>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3" name=""/>
            <p:cNvSpPr/>
            <p:nvPr/>
          </p:nvSpPr>
          <p:spPr bwMode="hidden">
            <a:xfrm>
              <a:off x="3512" y="2302"/>
              <a:ext cx="134" cy="73"/>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4" name=""/>
            <p:cNvSpPr/>
            <p:nvPr/>
          </p:nvSpPr>
          <p:spPr bwMode="hidden">
            <a:xfrm>
              <a:off x="3980" y="2014"/>
              <a:ext cx="134" cy="72"/>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5" name=""/>
            <p:cNvSpPr/>
            <p:nvPr/>
          </p:nvSpPr>
          <p:spPr bwMode="hidden">
            <a:xfrm>
              <a:off x="3753" y="2158"/>
              <a:ext cx="134" cy="61"/>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6" name=""/>
            <p:cNvSpPr/>
            <p:nvPr/>
          </p:nvSpPr>
          <p:spPr bwMode="hidden">
            <a:xfrm>
              <a:off x="4176" y="1898"/>
              <a:ext cx="128"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7" name=""/>
            <p:cNvSpPr/>
            <p:nvPr/>
          </p:nvSpPr>
          <p:spPr bwMode="hidden">
            <a:xfrm>
              <a:off x="4338" y="1797"/>
              <a:ext cx="129"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8" name=""/>
            <p:cNvSpPr/>
            <p:nvPr/>
          </p:nvSpPr>
          <p:spPr bwMode="hidden">
            <a:xfrm>
              <a:off x="4505" y="1700"/>
              <a:ext cx="124" cy="51"/>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59" name=""/>
            <p:cNvSpPr/>
            <p:nvPr/>
          </p:nvSpPr>
          <p:spPr bwMode="hidden">
            <a:xfrm>
              <a:off x="4661" y="1603"/>
              <a:ext cx="123" cy="50"/>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0" name=""/>
            <p:cNvSpPr/>
            <p:nvPr/>
          </p:nvSpPr>
          <p:spPr bwMode="hidden">
            <a:xfrm>
              <a:off x="4803" y="1512"/>
              <a:ext cx="128" cy="51"/>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1" name=""/>
            <p:cNvSpPr/>
            <p:nvPr/>
          </p:nvSpPr>
          <p:spPr bwMode="hidden">
            <a:xfrm>
              <a:off x="4930" y="1431"/>
              <a:ext cx="111" cy="50"/>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2" name=""/>
            <p:cNvSpPr/>
            <p:nvPr/>
          </p:nvSpPr>
          <p:spPr bwMode="hidden">
            <a:xfrm>
              <a:off x="3835" y="1430"/>
              <a:ext cx="112" cy="50"/>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3" name=""/>
            <p:cNvSpPr/>
            <p:nvPr/>
          </p:nvSpPr>
          <p:spPr bwMode="hidden">
            <a:xfrm>
              <a:off x="3286" y="1430"/>
              <a:ext cx="112" cy="50"/>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4" name=""/>
            <p:cNvSpPr/>
            <p:nvPr/>
          </p:nvSpPr>
          <p:spPr bwMode="hidden">
            <a:xfrm>
              <a:off x="2972" y="1366"/>
              <a:ext cx="111" cy="5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5" name=""/>
            <p:cNvSpPr/>
            <p:nvPr/>
          </p:nvSpPr>
          <p:spPr bwMode="hidden">
            <a:xfrm>
              <a:off x="3152" y="1292"/>
              <a:ext cx="112" cy="50"/>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6" name=""/>
            <p:cNvSpPr/>
            <p:nvPr/>
          </p:nvSpPr>
          <p:spPr bwMode="hidden">
            <a:xfrm>
              <a:off x="3020" y="1170"/>
              <a:ext cx="112"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7" name=""/>
            <p:cNvSpPr/>
            <p:nvPr/>
          </p:nvSpPr>
          <p:spPr bwMode="hidden">
            <a:xfrm>
              <a:off x="2443" y="1368"/>
              <a:ext cx="112"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8" name=""/>
            <p:cNvSpPr/>
            <p:nvPr/>
          </p:nvSpPr>
          <p:spPr bwMode="hidden">
            <a:xfrm>
              <a:off x="2301" y="1220"/>
              <a:ext cx="112"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69" name=""/>
            <p:cNvSpPr/>
            <p:nvPr/>
          </p:nvSpPr>
          <p:spPr bwMode="hidden">
            <a:xfrm>
              <a:off x="2095" y="1284"/>
              <a:ext cx="112"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0" name=""/>
            <p:cNvSpPr/>
            <p:nvPr/>
          </p:nvSpPr>
          <p:spPr bwMode="hidden">
            <a:xfrm>
              <a:off x="2228" y="1442"/>
              <a:ext cx="111"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1" name=""/>
            <p:cNvSpPr/>
            <p:nvPr/>
          </p:nvSpPr>
          <p:spPr bwMode="hidden">
            <a:xfrm>
              <a:off x="1109" y="1424"/>
              <a:ext cx="112"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2" name=""/>
            <p:cNvSpPr/>
            <p:nvPr/>
          </p:nvSpPr>
          <p:spPr bwMode="hidden">
            <a:xfrm>
              <a:off x="611" y="1284"/>
              <a:ext cx="111" cy="51"/>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3" name=""/>
            <p:cNvSpPr/>
            <p:nvPr/>
          </p:nvSpPr>
          <p:spPr bwMode="hidden">
            <a:xfrm>
              <a:off x="305" y="1358"/>
              <a:ext cx="111" cy="51"/>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4" name=""/>
            <p:cNvSpPr/>
            <p:nvPr/>
          </p:nvSpPr>
          <p:spPr bwMode="hidden">
            <a:xfrm>
              <a:off x="156" y="1154"/>
              <a:ext cx="112" cy="50"/>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5" name=""/>
            <p:cNvSpPr/>
            <p:nvPr/>
          </p:nvSpPr>
          <p:spPr bwMode="hidden">
            <a:xfrm>
              <a:off x="4538" y="1365"/>
              <a:ext cx="106" cy="45"/>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6" name=""/>
            <p:cNvSpPr/>
            <p:nvPr/>
          </p:nvSpPr>
          <p:spPr bwMode="hidden">
            <a:xfrm>
              <a:off x="4407" y="1440"/>
              <a:ext cx="105" cy="44"/>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7" name=""/>
            <p:cNvSpPr/>
            <p:nvPr/>
          </p:nvSpPr>
          <p:spPr bwMode="hidden">
            <a:xfrm>
              <a:off x="3992" y="1356"/>
              <a:ext cx="106" cy="45"/>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8" name=""/>
            <p:cNvSpPr/>
            <p:nvPr/>
          </p:nvSpPr>
          <p:spPr bwMode="hidden">
            <a:xfrm>
              <a:off x="3466" y="1356"/>
              <a:ext cx="106" cy="45"/>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79" name=""/>
            <p:cNvSpPr/>
            <p:nvPr/>
          </p:nvSpPr>
          <p:spPr bwMode="hidden">
            <a:xfrm>
              <a:off x="2852" y="1228"/>
              <a:ext cx="106" cy="44"/>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0" name=""/>
            <p:cNvSpPr/>
            <p:nvPr/>
          </p:nvSpPr>
          <p:spPr bwMode="hidden">
            <a:xfrm>
              <a:off x="2678" y="1109"/>
              <a:ext cx="106" cy="44"/>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1" name=""/>
            <p:cNvSpPr/>
            <p:nvPr/>
          </p:nvSpPr>
          <p:spPr bwMode="hidden">
            <a:xfrm>
              <a:off x="2859" y="1045"/>
              <a:ext cx="106" cy="45"/>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2" name=""/>
            <p:cNvSpPr/>
            <p:nvPr/>
          </p:nvSpPr>
          <p:spPr bwMode="hidden">
            <a:xfrm>
              <a:off x="1942" y="104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3" name=""/>
            <p:cNvSpPr/>
            <p:nvPr/>
          </p:nvSpPr>
          <p:spPr bwMode="hidden">
            <a:xfrm>
              <a:off x="1088" y="1277"/>
              <a:ext cx="106"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4" name=""/>
            <p:cNvSpPr/>
            <p:nvPr/>
          </p:nvSpPr>
          <p:spPr bwMode="hidden">
            <a:xfrm>
              <a:off x="827" y="135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5" name=""/>
            <p:cNvSpPr/>
            <p:nvPr/>
          </p:nvSpPr>
          <p:spPr bwMode="hidden">
            <a:xfrm>
              <a:off x="537" y="1428"/>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6" name=""/>
            <p:cNvSpPr/>
            <p:nvPr/>
          </p:nvSpPr>
          <p:spPr bwMode="hidden">
            <a:xfrm>
              <a:off x="635" y="106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7" name=""/>
            <p:cNvSpPr/>
            <p:nvPr/>
          </p:nvSpPr>
          <p:spPr bwMode="hidden">
            <a:xfrm>
              <a:off x="1540" y="105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8" name=""/>
            <p:cNvSpPr/>
            <p:nvPr/>
          </p:nvSpPr>
          <p:spPr bwMode="hidden">
            <a:xfrm>
              <a:off x="1120" y="1063"/>
              <a:ext cx="105"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89" name=""/>
            <p:cNvSpPr/>
            <p:nvPr/>
          </p:nvSpPr>
          <p:spPr bwMode="hidden">
            <a:xfrm>
              <a:off x="4131" y="1284"/>
              <a:ext cx="111" cy="45"/>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0" name=""/>
            <p:cNvSpPr/>
            <p:nvPr/>
          </p:nvSpPr>
          <p:spPr bwMode="hidden">
            <a:xfrm>
              <a:off x="3477" y="1163"/>
              <a:ext cx="112" cy="45"/>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1" name=""/>
            <p:cNvSpPr/>
            <p:nvPr/>
          </p:nvSpPr>
          <p:spPr bwMode="hidden">
            <a:xfrm>
              <a:off x="3315" y="1229"/>
              <a:ext cx="112" cy="45"/>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2" name=""/>
            <p:cNvSpPr/>
            <p:nvPr/>
          </p:nvSpPr>
          <p:spPr bwMode="hidden">
            <a:xfrm>
              <a:off x="3174" y="1112"/>
              <a:ext cx="112" cy="44"/>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3" name=""/>
            <p:cNvSpPr/>
            <p:nvPr/>
          </p:nvSpPr>
          <p:spPr bwMode="hidden">
            <a:xfrm>
              <a:off x="2396" y="1051"/>
              <a:ext cx="112"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4" name=""/>
            <p:cNvSpPr/>
            <p:nvPr/>
          </p:nvSpPr>
          <p:spPr bwMode="hidden">
            <a:xfrm>
              <a:off x="2769" y="1446"/>
              <a:ext cx="111" cy="44"/>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5" name=""/>
            <p:cNvSpPr/>
            <p:nvPr/>
          </p:nvSpPr>
          <p:spPr bwMode="hidden">
            <a:xfrm>
              <a:off x="2656" y="1294"/>
              <a:ext cx="112" cy="45"/>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6" name=""/>
            <p:cNvSpPr/>
            <p:nvPr/>
          </p:nvSpPr>
          <p:spPr bwMode="hidden">
            <a:xfrm>
              <a:off x="2501" y="1159"/>
              <a:ext cx="111" cy="45"/>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7" name=""/>
            <p:cNvSpPr/>
            <p:nvPr/>
          </p:nvSpPr>
          <p:spPr bwMode="hidden">
            <a:xfrm>
              <a:off x="2222" y="1101"/>
              <a:ext cx="112" cy="44"/>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8" name=""/>
            <p:cNvSpPr/>
            <p:nvPr/>
          </p:nvSpPr>
          <p:spPr bwMode="hidden">
            <a:xfrm>
              <a:off x="2029" y="1162"/>
              <a:ext cx="111"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299" name=""/>
            <p:cNvSpPr/>
            <p:nvPr/>
          </p:nvSpPr>
          <p:spPr bwMode="hidden">
            <a:xfrm>
              <a:off x="1875" y="1356"/>
              <a:ext cx="112" cy="45"/>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0" name=""/>
            <p:cNvSpPr/>
            <p:nvPr/>
          </p:nvSpPr>
          <p:spPr bwMode="hidden">
            <a:xfrm>
              <a:off x="1809" y="1223"/>
              <a:ext cx="111"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1" name=""/>
            <p:cNvSpPr/>
            <p:nvPr/>
          </p:nvSpPr>
          <p:spPr bwMode="hidden">
            <a:xfrm>
              <a:off x="1738" y="1098"/>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2" name=""/>
            <p:cNvSpPr/>
            <p:nvPr/>
          </p:nvSpPr>
          <p:spPr bwMode="hidden">
            <a:xfrm>
              <a:off x="1583" y="1289"/>
              <a:ext cx="112"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3" name=""/>
            <p:cNvSpPr/>
            <p:nvPr/>
          </p:nvSpPr>
          <p:spPr bwMode="hidden">
            <a:xfrm>
              <a:off x="1379" y="1343"/>
              <a:ext cx="112"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4" name=""/>
            <p:cNvSpPr/>
            <p:nvPr/>
          </p:nvSpPr>
          <p:spPr bwMode="hidden">
            <a:xfrm>
              <a:off x="1529" y="1156"/>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5" name=""/>
            <p:cNvSpPr/>
            <p:nvPr/>
          </p:nvSpPr>
          <p:spPr bwMode="hidden">
            <a:xfrm>
              <a:off x="1294" y="1222"/>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6" name=""/>
            <p:cNvSpPr/>
            <p:nvPr/>
          </p:nvSpPr>
          <p:spPr bwMode="hidden">
            <a:xfrm>
              <a:off x="1314" y="1112"/>
              <a:ext cx="112"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7" name=""/>
            <p:cNvSpPr/>
            <p:nvPr/>
          </p:nvSpPr>
          <p:spPr bwMode="hidden">
            <a:xfrm>
              <a:off x="1082" y="1166"/>
              <a:ext cx="111"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8" name=""/>
            <p:cNvSpPr/>
            <p:nvPr/>
          </p:nvSpPr>
          <p:spPr bwMode="hidden">
            <a:xfrm>
              <a:off x="877" y="1121"/>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09" name=""/>
            <p:cNvSpPr/>
            <p:nvPr/>
          </p:nvSpPr>
          <p:spPr bwMode="hidden">
            <a:xfrm>
              <a:off x="875" y="1216"/>
              <a:ext cx="111"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0" name=""/>
            <p:cNvSpPr/>
            <p:nvPr/>
          </p:nvSpPr>
          <p:spPr bwMode="hidden">
            <a:xfrm>
              <a:off x="680" y="1170"/>
              <a:ext cx="112"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1" name=""/>
            <p:cNvSpPr/>
            <p:nvPr/>
          </p:nvSpPr>
          <p:spPr bwMode="hidden">
            <a:xfrm>
              <a:off x="411" y="1232"/>
              <a:ext cx="111"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2" name=""/>
            <p:cNvSpPr/>
            <p:nvPr/>
          </p:nvSpPr>
          <p:spPr bwMode="hidden">
            <a:xfrm>
              <a:off x="434" y="1100"/>
              <a:ext cx="112"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3" name=""/>
            <p:cNvSpPr/>
            <p:nvPr/>
          </p:nvSpPr>
          <p:spPr bwMode="hidden">
            <a:xfrm>
              <a:off x="119" y="1312"/>
              <a:ext cx="111"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4" name=""/>
            <p:cNvSpPr/>
            <p:nvPr/>
          </p:nvSpPr>
          <p:spPr bwMode="hidden">
            <a:xfrm>
              <a:off x="858" y="1001"/>
              <a:ext cx="101" cy="38"/>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5" name=""/>
            <p:cNvSpPr/>
            <p:nvPr/>
          </p:nvSpPr>
          <p:spPr bwMode="hidden">
            <a:xfrm>
              <a:off x="1341" y="1013"/>
              <a:ext cx="101"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6" name=""/>
            <p:cNvSpPr/>
            <p:nvPr/>
          </p:nvSpPr>
          <p:spPr bwMode="hidden">
            <a:xfrm>
              <a:off x="1739" y="1008"/>
              <a:ext cx="101" cy="38"/>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7" name=""/>
            <p:cNvSpPr/>
            <p:nvPr/>
          </p:nvSpPr>
          <p:spPr bwMode="hidden">
            <a:xfrm>
              <a:off x="2116" y="1001"/>
              <a:ext cx="100"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8" name=""/>
            <p:cNvSpPr/>
            <p:nvPr/>
          </p:nvSpPr>
          <p:spPr bwMode="hidden">
            <a:xfrm>
              <a:off x="2320" y="941"/>
              <a:ext cx="101"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19" name=""/>
            <p:cNvSpPr/>
            <p:nvPr/>
          </p:nvSpPr>
          <p:spPr bwMode="hidden">
            <a:xfrm>
              <a:off x="2601" y="995"/>
              <a:ext cx="101"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0" name=""/>
            <p:cNvSpPr/>
            <p:nvPr/>
          </p:nvSpPr>
          <p:spPr bwMode="hidden">
            <a:xfrm>
              <a:off x="1667" y="1420"/>
              <a:ext cx="106"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1" name=""/>
            <p:cNvSpPr/>
            <p:nvPr/>
          </p:nvSpPr>
          <p:spPr bwMode="hidden">
            <a:xfrm>
              <a:off x="2557" y="1516"/>
              <a:ext cx="123" cy="5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2" name=""/>
            <p:cNvSpPr/>
            <p:nvPr/>
          </p:nvSpPr>
          <p:spPr bwMode="hidden">
            <a:xfrm>
              <a:off x="3619" y="1287"/>
              <a:ext cx="112" cy="5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3" name=""/>
            <p:cNvSpPr/>
            <p:nvPr/>
          </p:nvSpPr>
          <p:spPr bwMode="hidden">
            <a:xfrm>
              <a:off x="3791" y="1212"/>
              <a:ext cx="111" cy="5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4" name=""/>
            <p:cNvSpPr/>
            <p:nvPr/>
          </p:nvSpPr>
          <p:spPr bwMode="hidden">
            <a:xfrm>
              <a:off x="2134" y="908"/>
              <a:ext cx="79"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5" name=""/>
            <p:cNvSpPr/>
            <p:nvPr/>
          </p:nvSpPr>
          <p:spPr bwMode="hidden">
            <a:xfrm>
              <a:off x="1264" y="908"/>
              <a:ext cx="79"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6" name=""/>
            <p:cNvSpPr/>
            <p:nvPr/>
          </p:nvSpPr>
          <p:spPr bwMode="hidden">
            <a:xfrm>
              <a:off x="1471" y="869"/>
              <a:ext cx="79"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7" name=""/>
            <p:cNvSpPr/>
            <p:nvPr/>
          </p:nvSpPr>
          <p:spPr bwMode="hidden">
            <a:xfrm>
              <a:off x="1650" y="824"/>
              <a:ext cx="83"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8" name=""/>
            <p:cNvSpPr/>
            <p:nvPr/>
          </p:nvSpPr>
          <p:spPr bwMode="hidden">
            <a:xfrm>
              <a:off x="1918" y="869"/>
              <a:ext cx="84"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29" name=""/>
            <p:cNvSpPr/>
            <p:nvPr/>
          </p:nvSpPr>
          <p:spPr bwMode="hidden">
            <a:xfrm>
              <a:off x="1720" y="923"/>
              <a:ext cx="83"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0" name=""/>
            <p:cNvSpPr/>
            <p:nvPr/>
          </p:nvSpPr>
          <p:spPr bwMode="hidden">
            <a:xfrm>
              <a:off x="1913" y="957"/>
              <a:ext cx="95"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1" name=""/>
            <p:cNvSpPr/>
            <p:nvPr/>
          </p:nvSpPr>
          <p:spPr bwMode="hidden">
            <a:xfrm>
              <a:off x="1541" y="962"/>
              <a:ext cx="89"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2" name=""/>
            <p:cNvSpPr/>
            <p:nvPr/>
          </p:nvSpPr>
          <p:spPr bwMode="hidden">
            <a:xfrm>
              <a:off x="1076" y="953"/>
              <a:ext cx="101"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3" name=""/>
            <p:cNvSpPr/>
            <p:nvPr/>
          </p:nvSpPr>
          <p:spPr bwMode="hidden">
            <a:xfrm>
              <a:off x="1983" y="4027"/>
              <a:ext cx="195" cy="105"/>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4" name=""/>
            <p:cNvSpPr/>
            <p:nvPr/>
          </p:nvSpPr>
          <p:spPr bwMode="hidden">
            <a:xfrm>
              <a:off x="2460" y="3671"/>
              <a:ext cx="196" cy="112"/>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5" name=""/>
            <p:cNvSpPr/>
            <p:nvPr/>
          </p:nvSpPr>
          <p:spPr bwMode="hidden">
            <a:xfrm>
              <a:off x="3238" y="3121"/>
              <a:ext cx="168" cy="95"/>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6" name=""/>
            <p:cNvSpPr/>
            <p:nvPr/>
          </p:nvSpPr>
          <p:spPr bwMode="hidden">
            <a:xfrm>
              <a:off x="3550" y="2880"/>
              <a:ext cx="157" cy="89"/>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7" name=""/>
            <p:cNvSpPr/>
            <p:nvPr/>
          </p:nvSpPr>
          <p:spPr bwMode="hidden">
            <a:xfrm>
              <a:off x="2892" y="3377"/>
              <a:ext cx="168" cy="95"/>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8" name=""/>
            <p:cNvSpPr/>
            <p:nvPr/>
          </p:nvSpPr>
          <p:spPr bwMode="hidden">
            <a:xfrm>
              <a:off x="3869" y="2657"/>
              <a:ext cx="151" cy="84"/>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39" name=""/>
            <p:cNvSpPr/>
            <p:nvPr/>
          </p:nvSpPr>
          <p:spPr bwMode="hidden">
            <a:xfrm>
              <a:off x="4090" y="2475"/>
              <a:ext cx="156" cy="89"/>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0" name=""/>
            <p:cNvSpPr/>
            <p:nvPr/>
          </p:nvSpPr>
          <p:spPr bwMode="hidden">
            <a:xfrm>
              <a:off x="4327" y="2314"/>
              <a:ext cx="134" cy="72"/>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1" name=""/>
            <p:cNvSpPr/>
            <p:nvPr/>
          </p:nvSpPr>
          <p:spPr bwMode="hidden">
            <a:xfrm>
              <a:off x="4712" y="2022"/>
              <a:ext cx="134" cy="73"/>
            </a:xfrm>
            <a:prstGeom prst="ellipse">
              <a:avLst/>
            </a:prstGeom>
            <a:gradFill rotWithShape="0">
              <a:gsLst>
                <a:gs pos="0">
                  <a:schemeClr val="bg2"/>
                </a:gs>
                <a:gs pos="100000">
                  <a:schemeClr val="bg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2" name=""/>
            <p:cNvSpPr/>
            <p:nvPr/>
          </p:nvSpPr>
          <p:spPr bwMode="hidden">
            <a:xfrm>
              <a:off x="4533" y="2162"/>
              <a:ext cx="139"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3" name=""/>
            <p:cNvSpPr/>
            <p:nvPr/>
          </p:nvSpPr>
          <p:spPr bwMode="hidden">
            <a:xfrm>
              <a:off x="4863" y="1920"/>
              <a:ext cx="128"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4" name=""/>
            <p:cNvSpPr/>
            <p:nvPr/>
          </p:nvSpPr>
          <p:spPr bwMode="hidden">
            <a:xfrm>
              <a:off x="5009" y="1807"/>
              <a:ext cx="128"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5" name=""/>
            <p:cNvSpPr/>
            <p:nvPr/>
          </p:nvSpPr>
          <p:spPr bwMode="hidden">
            <a:xfrm>
              <a:off x="5161" y="1702"/>
              <a:ext cx="123" cy="50"/>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6" name=""/>
            <p:cNvSpPr/>
            <p:nvPr/>
          </p:nvSpPr>
          <p:spPr bwMode="hidden">
            <a:xfrm>
              <a:off x="5277" y="1614"/>
              <a:ext cx="124" cy="51"/>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7" name=""/>
            <p:cNvSpPr/>
            <p:nvPr/>
          </p:nvSpPr>
          <p:spPr bwMode="hidden">
            <a:xfrm>
              <a:off x="5398" y="1521"/>
              <a:ext cx="123" cy="51"/>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8" name=""/>
            <p:cNvSpPr/>
            <p:nvPr/>
          </p:nvSpPr>
          <p:spPr bwMode="hidden">
            <a:xfrm>
              <a:off x="3255" y="4071"/>
              <a:ext cx="196" cy="106"/>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49" name=""/>
            <p:cNvSpPr/>
            <p:nvPr/>
          </p:nvSpPr>
          <p:spPr bwMode="hidden">
            <a:xfrm>
              <a:off x="3651" y="3693"/>
              <a:ext cx="196" cy="111"/>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0" name=""/>
            <p:cNvSpPr/>
            <p:nvPr/>
          </p:nvSpPr>
          <p:spPr bwMode="hidden">
            <a:xfrm>
              <a:off x="4773" y="3705"/>
              <a:ext cx="201" cy="106"/>
            </a:xfrm>
            <a:prstGeom prst="ellipse">
              <a:avLst/>
            </a:prstGeom>
            <a:gradFill rotWithShape="0">
              <a:gsLst>
                <a:gs pos="0">
                  <a:schemeClr val="bg1"/>
                </a:gs>
                <a:gs pos="100000">
                  <a:schemeClr val="bg1">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1" name=""/>
            <p:cNvSpPr/>
            <p:nvPr/>
          </p:nvSpPr>
          <p:spPr bwMode="hidden">
            <a:xfrm>
              <a:off x="4491" y="4049"/>
              <a:ext cx="196" cy="105"/>
            </a:xfrm>
            <a:prstGeom prst="ellipse">
              <a:avLst/>
            </a:prstGeom>
            <a:gradFill rotWithShape="0">
              <a:gsLst>
                <a:gs pos="0">
                  <a:schemeClr val="bg1"/>
                </a:gs>
                <a:gs pos="100000">
                  <a:schemeClr val="bg1">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2" name=""/>
            <p:cNvSpPr/>
            <p:nvPr/>
          </p:nvSpPr>
          <p:spPr bwMode="hidden">
            <a:xfrm>
              <a:off x="3989" y="3396"/>
              <a:ext cx="168" cy="96"/>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3" name=""/>
            <p:cNvSpPr/>
            <p:nvPr/>
          </p:nvSpPr>
          <p:spPr bwMode="hidden">
            <a:xfrm>
              <a:off x="4263" y="3141"/>
              <a:ext cx="167" cy="95"/>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4" name=""/>
            <p:cNvSpPr/>
            <p:nvPr/>
          </p:nvSpPr>
          <p:spPr bwMode="hidden">
            <a:xfrm>
              <a:off x="5044" y="3418"/>
              <a:ext cx="167" cy="95"/>
            </a:xfrm>
            <a:prstGeom prst="ellipse">
              <a:avLst/>
            </a:prstGeom>
            <a:gradFill rotWithShape="0">
              <a:gsLst>
                <a:gs pos="0">
                  <a:schemeClr val="bg1"/>
                </a:gs>
                <a:gs pos="100000">
                  <a:schemeClr val="bg1">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5" name=""/>
            <p:cNvSpPr/>
            <p:nvPr/>
          </p:nvSpPr>
          <p:spPr bwMode="hidden">
            <a:xfrm>
              <a:off x="4553" y="2873"/>
              <a:ext cx="156" cy="83"/>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6" name=""/>
            <p:cNvSpPr/>
            <p:nvPr/>
          </p:nvSpPr>
          <p:spPr bwMode="hidden">
            <a:xfrm>
              <a:off x="5293" y="3116"/>
              <a:ext cx="168" cy="95"/>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7" name=""/>
            <p:cNvSpPr/>
            <p:nvPr/>
          </p:nvSpPr>
          <p:spPr bwMode="hidden">
            <a:xfrm>
              <a:off x="5497" y="2879"/>
              <a:ext cx="156" cy="89"/>
            </a:xfrm>
            <a:prstGeom prst="ellipse">
              <a:avLst/>
            </a:prstGeom>
            <a:gradFill rotWithShape="0">
              <a:gsLst>
                <a:gs pos="0">
                  <a:schemeClr val="bg1"/>
                </a:gs>
                <a:gs pos="100000">
                  <a:schemeClr val="bg1">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8" name=""/>
            <p:cNvSpPr/>
            <p:nvPr/>
          </p:nvSpPr>
          <p:spPr bwMode="hidden">
            <a:xfrm>
              <a:off x="4772" y="2673"/>
              <a:ext cx="156" cy="83"/>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59" name=""/>
            <p:cNvSpPr/>
            <p:nvPr/>
          </p:nvSpPr>
          <p:spPr bwMode="hidden">
            <a:xfrm>
              <a:off x="4966" y="2488"/>
              <a:ext cx="156" cy="84"/>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0" name=""/>
            <p:cNvSpPr/>
            <p:nvPr/>
          </p:nvSpPr>
          <p:spPr bwMode="hidden">
            <a:xfrm>
              <a:off x="5444" y="2052"/>
              <a:ext cx="134" cy="73"/>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1" name=""/>
            <p:cNvSpPr/>
            <p:nvPr/>
          </p:nvSpPr>
          <p:spPr bwMode="hidden">
            <a:xfrm>
              <a:off x="5161" y="2314"/>
              <a:ext cx="140" cy="73"/>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2" name=""/>
            <p:cNvSpPr/>
            <p:nvPr/>
          </p:nvSpPr>
          <p:spPr bwMode="hidden">
            <a:xfrm>
              <a:off x="5318" y="2176"/>
              <a:ext cx="134" cy="61"/>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3" name=""/>
            <p:cNvSpPr/>
            <p:nvPr/>
          </p:nvSpPr>
          <p:spPr bwMode="hidden">
            <a:xfrm>
              <a:off x="5581" y="1933"/>
              <a:ext cx="128" cy="61"/>
            </a:xfrm>
            <a:prstGeom prst="ellipse">
              <a:avLst/>
            </a:prstGeom>
            <a:gradFill rotWithShape="0">
              <a:gsLst>
                <a:gs pos="0">
                  <a:schemeClr val="bg1"/>
                </a:gs>
                <a:gs pos="100000">
                  <a:schemeClr val="bg1">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4" name=""/>
            <p:cNvSpPr/>
            <p:nvPr/>
          </p:nvSpPr>
          <p:spPr bwMode="hidden">
            <a:xfrm>
              <a:off x="5689" y="1811"/>
              <a:ext cx="128" cy="61"/>
            </a:xfrm>
            <a:prstGeom prst="ellipse">
              <a:avLst/>
            </a:prstGeom>
            <a:gradFill rotWithShape="0">
              <a:gsLst>
                <a:gs pos="0">
                  <a:schemeClr val="bg1"/>
                </a:gs>
                <a:gs pos="100000">
                  <a:schemeClr val="bg1">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5" name=""/>
            <p:cNvSpPr/>
            <p:nvPr/>
          </p:nvSpPr>
          <p:spPr bwMode="hidden">
            <a:xfrm>
              <a:off x="5663" y="2680"/>
              <a:ext cx="156" cy="83"/>
            </a:xfrm>
            <a:prstGeom prst="ellipse">
              <a:avLst/>
            </a:prstGeom>
            <a:gradFill rotWithShape="0">
              <a:gsLst>
                <a:gs pos="0">
                  <a:schemeClr val="bg1"/>
                </a:gs>
                <a:gs pos="100000">
                  <a:schemeClr val="bg1">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6" name=""/>
            <p:cNvSpPr/>
            <p:nvPr/>
          </p:nvSpPr>
          <p:spPr bwMode="hidden">
            <a:xfrm>
              <a:off x="-65" y="2865"/>
              <a:ext cx="150" cy="89"/>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7" name=""/>
            <p:cNvSpPr/>
            <p:nvPr/>
          </p:nvSpPr>
          <p:spPr bwMode="hidden">
            <a:xfrm>
              <a:off x="2" y="2477"/>
              <a:ext cx="156" cy="89"/>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8" name=""/>
            <p:cNvSpPr/>
            <p:nvPr/>
          </p:nvSpPr>
          <p:spPr bwMode="hidden">
            <a:xfrm>
              <a:off x="-9" y="1436"/>
              <a:ext cx="106"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9369" name=""/>
            <p:cNvSpPr/>
            <p:nvPr/>
          </p:nvSpPr>
          <p:spPr bwMode="hidden">
            <a:xfrm>
              <a:off x="5624" y="4010"/>
              <a:ext cx="201" cy="106"/>
            </a:xfrm>
            <a:prstGeom prst="ellipse">
              <a:avLst/>
            </a:prstGeom>
            <a:gradFill rotWithShape="0">
              <a:gsLst>
                <a:gs pos="0">
                  <a:schemeClr val="bg1"/>
                </a:gs>
                <a:gs pos="100000">
                  <a:schemeClr val="bg1">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grpSp>
      <p:sp>
        <p:nvSpPr>
          <p:cNvPr id="49370" name=""/>
          <p:cNvSpPr/>
          <p:nvPr>
            <p:ph type="ctrTitle" sz="quarter"/>
          </p:nvPr>
        </p:nvSpPr>
        <p:spPr>
          <a:xfrm>
            <a:off x="685800" y="1844675"/>
            <a:ext cx="7772400" cy="1736725"/>
          </a:xfrm>
          <a:prstGeom prst="rect">
            <a:avLst/>
          </a:prstGeom>
          <a:noFill/>
          <a:ln>
            <a:noFill/>
            <a:miter lim="800000"/>
          </a:ln>
        </p:spPr>
        <p:txBody>
          <a:bodyPr anchor="b" anchorCtr="1">
            <a:noAutofit/>
          </a:bodyPr>
          <a:lstStyle>
            <a:lvl1pPr marL="0" indent="0" algn="ctr" defTabSz="914400" rtl="0" eaLnBrk="1" fontAlgn="base" hangingPunct="1">
              <a:lnSpc>
                <a:spcPct val="100000"/>
              </a:lnSpc>
              <a:spcBef>
                <a:spcPct val="0"/>
              </a:spcBef>
              <a:spcAft>
                <a:spcPct val="0"/>
              </a:spcAft>
              <a:buClrTx/>
              <a:buSzTx/>
              <a:buFontTx/>
              <a:buNone/>
              <a:defRPr kumimoji="1" lang="zh-TW" altLang="en-US" sz="5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按一下以編輯母片標題樣式</a:t>
            </a:r>
          </a:p>
        </p:txBody>
      </p:sp>
      <p:sp>
        <p:nvSpPr>
          <p:cNvPr id="49371" name=""/>
          <p:cNvSpPr/>
          <p:nvPr>
            <p:ph type="subTitle" sz="quarter"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Tx/>
              <a:buFont typeface="Wingdings" pitchFamily="2" charset="2"/>
              <a:buNone/>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457200" indent="0" algn="ctr" defTabSz="914400" rtl="0" eaLnBrk="1" fontAlgn="base" hangingPunct="1">
              <a:lnSpc>
                <a:spcPct val="100000"/>
              </a:lnSpc>
              <a:spcBef>
                <a:spcPct val="20000"/>
              </a:spcBef>
              <a:spcAft>
                <a:spcPct val="0"/>
              </a:spcAft>
              <a:buClr>
                <a:schemeClr val="folHlink"/>
              </a:buClr>
              <a:buSzPct val="50000"/>
              <a:buFont typeface="Wingdings" pitchFamily="2" charset="2"/>
              <a:buNone/>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914400" indent="0" algn="ctr" defTabSz="914400" rtl="0" eaLnBrk="1" fontAlgn="base" hangingPunct="1">
              <a:lnSpc>
                <a:spcPct val="100000"/>
              </a:lnSpc>
              <a:spcBef>
                <a:spcPct val="20000"/>
              </a:spcBef>
              <a:spcAft>
                <a:spcPct val="0"/>
              </a:spcAft>
              <a:buClr>
                <a:schemeClr val="hlink"/>
              </a:buClr>
              <a:buSzTx/>
              <a:buFont typeface="Wingdings" pitchFamily="2" charset="2"/>
              <a:buNone/>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371600" indent="0" algn="ctr" defTabSz="914400" rtl="0" eaLnBrk="1" fontAlgn="base" hangingPunct="1">
              <a:lnSpc>
                <a:spcPct val="100000"/>
              </a:lnSpc>
              <a:spcBef>
                <a:spcPct val="20000"/>
              </a:spcBef>
              <a:spcAft>
                <a:spcPct val="0"/>
              </a:spcAft>
              <a:buClr>
                <a:schemeClr val="folHlink"/>
              </a:buClr>
              <a:buSzPct val="50000"/>
              <a:buFont typeface="Wingdings" pitchFamily="2" charset="2"/>
              <a:buNone/>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1828800" indent="0" algn="ctr" defTabSz="914400" rtl="0" eaLnBrk="1" fontAlgn="base" hangingPunct="1">
              <a:lnSpc>
                <a:spcPct val="100000"/>
              </a:lnSpc>
              <a:spcBef>
                <a:spcPct val="20000"/>
              </a:spcBef>
              <a:spcAft>
                <a:spcPct val="0"/>
              </a:spcAft>
              <a:buClr>
                <a:schemeClr val="hlink"/>
              </a:buClr>
              <a:buSzTx/>
              <a:buFont typeface="Wingdings" pitchFamily="2" charset="2"/>
              <a:buNone/>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t>按一下以編輯母片副標題樣式</a:t>
            </a:r>
          </a:p>
        </p:txBody>
      </p:sp>
      <p:sp>
        <p:nvSpPr>
          <p:cNvPr id="49372" name=""/>
          <p:cNvSpPr/>
          <p:nvPr>
            <p:ph type="dt" sz="quarter" idx="2"/>
          </p:nvPr>
        </p:nvSpPr>
        <p:spPr>
          <a:xfrm>
            <a:off x="457200" y="6243638"/>
            <a:ext cx="2133600" cy="457200"/>
          </a:xfrm>
          <a:prstGeom prst="rect">
            <a:avLst/>
          </a:prstGeom>
          <a:noFill/>
          <a:ln>
            <a:noFill/>
            <a:miter lim="800000"/>
          </a:ln>
        </p:spPr>
        <p:txBody>
          <a:bodyPr anchor="b" anchorCtr="0"/>
          <a:lstStyle/>
          <a:p>
            <a:pPr lvl="0"/>
            <a:endParaRPr kumimoji="0" sz="1200">
              <a:effectLst>
                <a:outerShdw blurRad="38100" dist="38100" dir="2700000" algn="tl">
                  <a:schemeClr val="bg2"/>
                </a:outerShdw>
              </a:effectLst>
            </a:endParaRPr>
          </a:p>
        </p:txBody>
      </p:sp>
      <p:sp>
        <p:nvSpPr>
          <p:cNvPr id="49373" name=""/>
          <p:cNvSpPr/>
          <p:nvPr>
            <p:ph type="ftr" sz="quarter" idx="3"/>
          </p:nvPr>
        </p:nvSpPr>
        <p:spPr>
          <a:xfrm>
            <a:off x="3124200" y="6248400"/>
            <a:ext cx="2895600" cy="457200"/>
          </a:xfrm>
          <a:prstGeom prst="rect">
            <a:avLst/>
          </a:prstGeom>
          <a:noFill/>
          <a:ln>
            <a:noFill/>
            <a:miter lim="800000"/>
          </a:ln>
        </p:spPr>
        <p:txBody>
          <a:bodyPr anchor="b" anchorCtr="0"/>
          <a:lstStyle/>
          <a:p>
            <a:pPr lvl="0" algn="ctr"/>
            <a:fld id="{C26D5529-5608-4D3C-9DFD-CAF1DB477BC5}"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49374" name=""/>
          <p:cNvSpPr/>
          <p:nvPr>
            <p:ph type="sldNum" sz="quarter" idx="4"/>
          </p:nvPr>
        </p:nvSpPr>
        <p:spPr>
          <a:xfrm>
            <a:off x="6553200" y="6243638"/>
            <a:ext cx="2133600" cy="457200"/>
          </a:xfrm>
          <a:prstGeom prst="rect">
            <a:avLst/>
          </a:prstGeom>
          <a:noFill/>
          <a:ln>
            <a:noFill/>
            <a:miter lim="800000"/>
          </a:ln>
        </p:spPr>
        <p:txBody>
          <a:bodyPr anchor="b" anchorCtr="0"/>
          <a:lstStyle/>
          <a:p>
            <a:pPr lvl="0" algn="r"/>
            <a:fld id="{83674B40-6CB1-4845-B271-264D685AA5E6}" type="slidenum">
              <a:rPr kumimoji="0" sz="1200">
                <a:effectLst>
                  <a:outerShdw blurRad="38100" dist="38100" dir="2700000" algn="tl">
                    <a:schemeClr val="bg2"/>
                  </a:outerShdw>
                </a:effectLst>
              </a:rPr>
              <a:t>*</a:t>
            </a:fld>
            <a:endParaRPr kumimoji="0" sz="1200">
              <a:effectLst>
                <a:outerShdw blurRad="38100" dist="38100" dir="2700000" algn="tl">
                  <a:schemeClr val="bg2"/>
                </a:outerShdw>
              </a:effectLs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sz="1200">
              <a:effectLst>
                <a:outerShdw blurRad="38100" dist="38100" dir="2700000" algn="tl">
                  <a:schemeClr val="bg2"/>
                </a:outerShdw>
              </a:effectLst>
            </a:endParaRPr>
          </a:p>
        </p:txBody>
      </p:sp>
      <p:sp>
        <p:nvSpPr>
          <p:cNvPr id="3" name="Footer Placeholder 2"/>
          <p:cNvSpPr>
            <a:spLocks noGrp="1"/>
          </p:cNvSpPr>
          <p:nvPr>
            <p:ph type="ftr" sz="quarter" idx="1"/>
          </p:nvPr>
        </p:nvSpPr>
        <p:spPr/>
        <p:txBody>
          <a:bodyPr/>
          <a:lstStyle/>
          <a:p>
            <a:pPr lvl="0" algn="ctr"/>
            <a:fld id="{BB1C4EE7-89AF-4D47-AC8E-8358DB6CCBAC}"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4" name="Slide Number Placeholder 3"/>
          <p:cNvSpPr>
            <a:spLocks noGrp="1"/>
          </p:cNvSpPr>
          <p:nvPr>
            <p:ph type="sldNum" sz="quarter" idx="2"/>
          </p:nvPr>
        </p:nvSpPr>
        <p:spPr/>
        <p:txBody>
          <a:bodyPr/>
          <a:lstStyle/>
          <a:p>
            <a:pPr lvl="0" algn="r"/>
            <a:fld id="{93AE1883-0942-4AA3-9DB2-9C7C3A0314B1}" type="slidenum">
              <a:rPr kumimoji="0" sz="1200">
                <a:effectLst>
                  <a:outerShdw blurRad="38100" dist="38100" dir="2700000" algn="tl">
                    <a:schemeClr val="bg2"/>
                  </a:outerShdw>
                </a:effectLst>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5" name="Footer Placeholder 4"/>
          <p:cNvSpPr>
            <a:spLocks noGrp="1"/>
          </p:cNvSpPr>
          <p:nvPr>
            <p:ph type="ftr" sz="quarter" idx="3"/>
          </p:nvPr>
        </p:nvSpPr>
        <p:spPr/>
        <p:txBody>
          <a:bodyPr/>
          <a:lstStyle/>
          <a:p>
            <a:pPr lvl="0" algn="ctr"/>
            <a:fld id="{82929174-9B0A-445B-AE83-26F0509C7523}"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sz="1200">
                <a:effectLst>
                  <a:outerShdw blurRad="38100" dist="38100" dir="2700000" algn="tl">
                    <a:schemeClr val="bg2"/>
                  </a:outerShdw>
                </a:effectLst>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chemeClr val="bg1">
                <a:gamma/>
                <a:shade val="46275"/>
                <a:invGamma/>
              </a:schemeClr>
            </a:gs>
          </a:gsLst>
          <a:lin ang="2700000" scaled="1"/>
        </a:gradFill>
      </p:bgPr>
    </p:bg>
    <p:spTree>
      <p:nvGrpSpPr>
        <p:cNvPr id="1" name=""/>
        <p:cNvGrpSpPr/>
        <p:nvPr/>
      </p:nvGrpSpPr>
      <p:grpSpPr/>
      <p:grpSp>
        <p:nvGrpSpPr>
          <p:cNvPr id="48130" name=""/>
          <p:cNvGrpSpPr/>
          <p:nvPr/>
        </p:nvGrpSpPr>
        <p:grpSpPr>
          <a:xfrm>
            <a:off x="-496888" y="1308100"/>
            <a:ext cx="10429875" cy="5908675"/>
            <a:chOff x="-313" y="824"/>
            <a:chExt cx="6570" cy="3722"/>
          </a:xfrm>
        </p:grpSpPr>
        <p:sp>
          <p:nvSpPr>
            <p:cNvPr id="48131" name=""/>
            <p:cNvSpPr/>
            <p:nvPr/>
          </p:nvSpPr>
          <p:spPr bwMode="hidden">
            <a:xfrm rot="20820000" flipV="1">
              <a:off x="-14" y="1033"/>
              <a:ext cx="1744"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2" name=""/>
            <p:cNvSpPr/>
            <p:nvPr/>
          </p:nvSpPr>
          <p:spPr bwMode="hidden">
            <a:xfrm rot="20820000" flipV="1">
              <a:off x="-24" y="1127"/>
              <a:ext cx="2033"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3" name=""/>
            <p:cNvSpPr/>
            <p:nvPr/>
          </p:nvSpPr>
          <p:spPr bwMode="hidden">
            <a:xfrm rot="20760000" flipV="1">
              <a:off x="-27" y="1198"/>
              <a:ext cx="2246"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4" name=""/>
            <p:cNvSpPr/>
            <p:nvPr/>
          </p:nvSpPr>
          <p:spPr bwMode="hidden">
            <a:xfrm rot="20700000" flipV="1">
              <a:off x="-43" y="1283"/>
              <a:ext cx="2476"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5" name=""/>
            <p:cNvSpPr/>
            <p:nvPr/>
          </p:nvSpPr>
          <p:spPr bwMode="hidden">
            <a:xfrm rot="20640000" flipV="1">
              <a:off x="-51" y="1397"/>
              <a:ext cx="2770"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6" name=""/>
            <p:cNvSpPr/>
            <p:nvPr/>
          </p:nvSpPr>
          <p:spPr bwMode="hidden">
            <a:xfrm rot="20580000" flipV="1">
              <a:off x="-65" y="1523"/>
              <a:ext cx="3058"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7" name=""/>
            <p:cNvSpPr/>
            <p:nvPr/>
          </p:nvSpPr>
          <p:spPr bwMode="hidden">
            <a:xfrm rot="20520000" flipV="1">
              <a:off x="-93" y="1694"/>
              <a:ext cx="3403" cy="6"/>
            </a:xfrm>
            <a:prstGeom prst="rect">
              <a:avLst/>
            </a:prstGeom>
            <a:gradFill rotWithShape="0">
              <a:gsLst>
                <a:gs pos="0">
                  <a:schemeClr val="bg1">
                    <a:gamma/>
                    <a:shade val="90980"/>
                    <a:invGamma/>
                  </a:schemeClr>
                </a:gs>
                <a:gs pos="100000">
                  <a:schemeClr val="bg1"/>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8" name=""/>
            <p:cNvSpPr/>
            <p:nvPr/>
          </p:nvSpPr>
          <p:spPr bwMode="hidden">
            <a:xfrm rot="20400000" flipV="1">
              <a:off x="-99" y="1863"/>
              <a:ext cx="3749" cy="6"/>
            </a:xfrm>
            <a:prstGeom prst="rect">
              <a:avLst/>
            </a:prstGeom>
            <a:gradFill rotWithShape="0">
              <a:gsLst>
                <a:gs pos="0">
                  <a:schemeClr val="bg1"/>
                </a:gs>
                <a:gs pos="100000">
                  <a:schemeClr val="bg1">
                    <a:gamma/>
                    <a:shade val="84706"/>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39" name=""/>
            <p:cNvSpPr/>
            <p:nvPr/>
          </p:nvSpPr>
          <p:spPr bwMode="hidden">
            <a:xfrm rot="20220000" flipV="1">
              <a:off x="-165" y="2053"/>
              <a:ext cx="4209" cy="6"/>
            </a:xfrm>
            <a:prstGeom prst="rect">
              <a:avLst/>
            </a:prstGeom>
            <a:gradFill rotWithShape="0">
              <a:gsLst>
                <a:gs pos="0">
                  <a:schemeClr val="bg1"/>
                </a:gs>
                <a:gs pos="100000">
                  <a:schemeClr val="bg1">
                    <a:gamma/>
                    <a:shade val="75686"/>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0" name=""/>
            <p:cNvSpPr/>
            <p:nvPr/>
          </p:nvSpPr>
          <p:spPr bwMode="hidden">
            <a:xfrm rot="20160000" flipV="1">
              <a:off x="-214" y="2289"/>
              <a:ext cx="4612" cy="6"/>
            </a:xfrm>
            <a:prstGeom prst="rect">
              <a:avLst/>
            </a:prstGeom>
            <a:gradFill rotWithShape="0">
              <a:gsLst>
                <a:gs pos="0">
                  <a:schemeClr val="bg1"/>
                </a:gs>
                <a:gs pos="100000">
                  <a:schemeClr val="bg1">
                    <a:gamma/>
                    <a:shade val="6980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1" name=""/>
            <p:cNvSpPr/>
            <p:nvPr/>
          </p:nvSpPr>
          <p:spPr bwMode="hidden">
            <a:xfrm rot="19980000" flipV="1">
              <a:off x="-313" y="2617"/>
              <a:ext cx="5200"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2" name=""/>
            <p:cNvSpPr/>
            <p:nvPr/>
          </p:nvSpPr>
          <p:spPr bwMode="hidden">
            <a:xfrm rot="19740000" flipV="1">
              <a:off x="9" y="2881"/>
              <a:ext cx="5401" cy="6"/>
            </a:xfrm>
            <a:prstGeom prst="rect">
              <a:avLst/>
            </a:prstGeom>
            <a:gradFill rotWithShape="0">
              <a:gsLst>
                <a:gs pos="0">
                  <a:schemeClr val="bg1"/>
                </a:gs>
                <a:gs pos="100000">
                  <a:schemeClr val="bg1">
                    <a:gamma/>
                    <a:shade val="46275"/>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3" name=""/>
            <p:cNvSpPr/>
            <p:nvPr/>
          </p:nvSpPr>
          <p:spPr bwMode="hidden">
            <a:xfrm rot="19440000" flipV="1">
              <a:off x="1319" y="2928"/>
              <a:ext cx="4612" cy="6"/>
            </a:xfrm>
            <a:prstGeom prst="rect">
              <a:avLst/>
            </a:prstGeom>
            <a:gradFill rotWithShape="0">
              <a:gsLst>
                <a:gs pos="0">
                  <a:schemeClr val="bg1"/>
                </a:gs>
                <a:gs pos="100000">
                  <a:schemeClr val="bg1">
                    <a:gamma/>
                    <a:shade val="30196"/>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4" name=""/>
            <p:cNvSpPr/>
            <p:nvPr/>
          </p:nvSpPr>
          <p:spPr bwMode="hidden">
            <a:xfrm rot="19020000" flipV="1">
              <a:off x="2681" y="3071"/>
              <a:ext cx="3576" cy="6"/>
            </a:xfrm>
            <a:prstGeom prst="rect">
              <a:avLst/>
            </a:prstGeom>
            <a:gradFill rotWithShape="0">
              <a:gsLst>
                <a:gs pos="0">
                  <a:schemeClr val="bg1"/>
                </a:gs>
                <a:gs pos="100000">
                  <a:schemeClr val="bg1">
                    <a:gamma/>
                    <a:shade val="3137"/>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5" name=""/>
            <p:cNvSpPr/>
            <p:nvPr/>
          </p:nvSpPr>
          <p:spPr bwMode="hidden">
            <a:xfrm rot="18660000" flipV="1">
              <a:off x="4052" y="3504"/>
              <a:ext cx="2079" cy="6"/>
            </a:xfrm>
            <a:prstGeom prst="rect">
              <a:avLst/>
            </a:prstGeom>
            <a:gradFill rotWithShape="0">
              <a:gsLst>
                <a:gs pos="0">
                  <a:schemeClr val="bg1"/>
                </a:gs>
                <a:gs pos="100000">
                  <a:schemeClr val="bg1">
                    <a:gamma/>
                    <a:shade val="0"/>
                    <a:invGamma/>
                  </a:schemeClr>
                </a:gs>
              </a:gsLst>
              <a:lin ang="2700000" scaled="1"/>
            </a:gradFill>
            <a:ln>
              <a:noFill/>
              <a:miter lim="800000"/>
            </a:ln>
            <a:effectLst/>
          </p:spPr>
          <p:txBody>
            <a:bodyPr rot="162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6" name=""/>
            <p:cNvSpPr/>
            <p:nvPr/>
          </p:nvSpPr>
          <p:spPr bwMode="hidden">
            <a:xfrm rot="18360000" flipH="1" flipV="1">
              <a:off x="5368" y="4167"/>
              <a:ext cx="501" cy="6"/>
            </a:xfrm>
            <a:prstGeom prst="rect">
              <a:avLst/>
            </a:prstGeom>
            <a:gradFill rotWithShape="0">
              <a:gsLst>
                <a:gs pos="0">
                  <a:schemeClr val="bg1"/>
                </a:gs>
                <a:gs pos="100000">
                  <a:schemeClr val="bg1">
                    <a:gamma/>
                    <a:shade val="0"/>
                    <a:invGamma/>
                  </a:schemeClr>
                </a:gs>
              </a:gsLst>
              <a:lin ang="2700000" scaled="1"/>
            </a:gradFill>
            <a:ln>
              <a:noFill/>
              <a:miter lim="800000"/>
            </a:ln>
            <a:effectLst/>
          </p:spPr>
          <p:txBody>
            <a:bodyPr rot="162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7" name=""/>
            <p:cNvSpPr/>
            <p:nvPr/>
          </p:nvSpPr>
          <p:spPr bwMode="hidden">
            <a:xfrm rot="1020000">
              <a:off x="-146" y="2360"/>
              <a:ext cx="6046" cy="6"/>
            </a:xfrm>
            <a:prstGeom prst="rect">
              <a:avLst/>
            </a:prstGeom>
            <a:gradFill rotWithShape="0">
              <a:gsLst>
                <a:gs pos="0">
                  <a:schemeClr val="bg1"/>
                </a:gs>
                <a:gs pos="100000">
                  <a:schemeClr val="bg1">
                    <a:gamma/>
                    <a:shade val="54510"/>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8" name=""/>
            <p:cNvSpPr/>
            <p:nvPr/>
          </p:nvSpPr>
          <p:spPr bwMode="hidden">
            <a:xfrm rot="1560000">
              <a:off x="-198" y="3396"/>
              <a:ext cx="4142" cy="6"/>
            </a:xfrm>
            <a:prstGeom prst="rect">
              <a:avLst/>
            </a:prstGeom>
            <a:gradFill rotWithShape="0">
              <a:gsLst>
                <a:gs pos="0">
                  <a:schemeClr val="bg1"/>
                </a:gs>
                <a:gs pos="100000">
                  <a:schemeClr val="bg1">
                    <a:gamma/>
                    <a:shade val="63529"/>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49" name=""/>
            <p:cNvSpPr/>
            <p:nvPr/>
          </p:nvSpPr>
          <p:spPr bwMode="hidden">
            <a:xfrm rot="1680000">
              <a:off x="-165" y="3624"/>
              <a:ext cx="2804" cy="6"/>
            </a:xfrm>
            <a:prstGeom prst="rect">
              <a:avLst/>
            </a:prstGeom>
            <a:gradFill rotWithShape="0">
              <a:gsLst>
                <a:gs pos="0">
                  <a:schemeClr val="bg1"/>
                </a:gs>
                <a:gs pos="100000">
                  <a:schemeClr val="bg1">
                    <a:gamma/>
                    <a:shade val="63529"/>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0" name=""/>
            <p:cNvSpPr/>
            <p:nvPr/>
          </p:nvSpPr>
          <p:spPr bwMode="hidden">
            <a:xfrm rot="1920000">
              <a:off x="-110" y="3922"/>
              <a:ext cx="1400" cy="6"/>
            </a:xfrm>
            <a:prstGeom prst="rect">
              <a:avLst/>
            </a:prstGeom>
            <a:gradFill rotWithShape="0">
              <a:gsLst>
                <a:gs pos="0">
                  <a:schemeClr val="bg1"/>
                </a:gs>
                <a:gs pos="100000">
                  <a:schemeClr val="bg1">
                    <a:gamma/>
                    <a:shade val="6980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1" name=""/>
            <p:cNvSpPr/>
            <p:nvPr/>
          </p:nvSpPr>
          <p:spPr bwMode="hidden">
            <a:xfrm rot="1380000">
              <a:off x="-216" y="3221"/>
              <a:ext cx="5477" cy="6"/>
            </a:xfrm>
            <a:prstGeom prst="rect">
              <a:avLst/>
            </a:prstGeom>
            <a:gradFill rotWithShape="0">
              <a:gsLst>
                <a:gs pos="0">
                  <a:schemeClr val="bg1"/>
                </a:gs>
                <a:gs pos="100000">
                  <a:schemeClr val="bg1">
                    <a:gamma/>
                    <a:shade val="48627"/>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2" name=""/>
            <p:cNvSpPr/>
            <p:nvPr/>
          </p:nvSpPr>
          <p:spPr bwMode="hidden">
            <a:xfrm rot="960000">
              <a:off x="-115" y="2129"/>
              <a:ext cx="6016" cy="6"/>
            </a:xfrm>
            <a:prstGeom prst="rect">
              <a:avLst/>
            </a:prstGeom>
            <a:gradFill rotWithShape="0">
              <a:gsLst>
                <a:gs pos="0">
                  <a:schemeClr val="bg1"/>
                </a:gs>
                <a:gs pos="100000">
                  <a:schemeClr val="bg1">
                    <a:gamma/>
                    <a:shade val="57647"/>
                    <a:invGamma/>
                  </a:schemeClr>
                </a:gs>
              </a:gsLst>
              <a:lin ang="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3" name=""/>
            <p:cNvSpPr/>
            <p:nvPr/>
          </p:nvSpPr>
          <p:spPr bwMode="hidden">
            <a:xfrm rot="960000" flipV="1">
              <a:off x="80" y="1946"/>
              <a:ext cx="5756"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4" name=""/>
            <p:cNvSpPr/>
            <p:nvPr/>
          </p:nvSpPr>
          <p:spPr bwMode="hidden">
            <a:xfrm rot="840000">
              <a:off x="374" y="1802"/>
              <a:ext cx="5475"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5" name=""/>
            <p:cNvSpPr/>
            <p:nvPr/>
          </p:nvSpPr>
          <p:spPr bwMode="hidden">
            <a:xfrm rot="720000">
              <a:off x="848" y="1582"/>
              <a:ext cx="4976"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6" name=""/>
            <p:cNvSpPr/>
            <p:nvPr/>
          </p:nvSpPr>
          <p:spPr bwMode="hidden">
            <a:xfrm rot="720000">
              <a:off x="1053" y="1476"/>
              <a:ext cx="4759"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7" name=""/>
            <p:cNvSpPr/>
            <p:nvPr/>
          </p:nvSpPr>
          <p:spPr bwMode="hidden">
            <a:xfrm rot="660000">
              <a:off x="1244" y="1377"/>
              <a:ext cx="4557" cy="6"/>
            </a:xfrm>
            <a:prstGeom prst="rect">
              <a:avLst/>
            </a:prstGeom>
            <a:gradFill rotWithShape="0">
              <a:gsLst>
                <a:gs pos="0">
                  <a:schemeClr val="bg1"/>
                </a:gs>
                <a:gs pos="100000">
                  <a:schemeClr val="bg1">
                    <a:gamma/>
                    <a:shade val="66667"/>
                    <a:invGamma/>
                  </a:schemeClr>
                </a:gs>
              </a:gsLst>
              <a:lin ang="2700000" scaled="1"/>
            </a:gradFill>
            <a:ln>
              <a:noFill/>
              <a:miter lim="800000"/>
            </a:ln>
            <a:effectLst/>
          </p:spPr>
          <p:txBody>
            <a:bodyPr>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8" name=""/>
            <p:cNvSpPr/>
            <p:nvPr/>
          </p:nvSpPr>
          <p:spPr bwMode="hidden">
            <a:xfrm rot="660000" flipV="1">
              <a:off x="1487" y="1305"/>
              <a:ext cx="4314" cy="6"/>
            </a:xfrm>
            <a:prstGeom prst="rect">
              <a:avLst/>
            </a:prstGeom>
            <a:gradFill rotWithShape="0">
              <a:gsLst>
                <a:gs pos="0">
                  <a:schemeClr val="bg1"/>
                </a:gs>
                <a:gs pos="100000">
                  <a:schemeClr val="bg1">
                    <a:gamma/>
                    <a:shade val="66667"/>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59" name=""/>
            <p:cNvSpPr/>
            <p:nvPr/>
          </p:nvSpPr>
          <p:spPr bwMode="hidden">
            <a:xfrm rot="660000" flipV="1">
              <a:off x="1650" y="1218"/>
              <a:ext cx="4154" cy="6"/>
            </a:xfrm>
            <a:prstGeom prst="rect">
              <a:avLst/>
            </a:prstGeom>
            <a:gradFill rotWithShape="0">
              <a:gsLst>
                <a:gs pos="0">
                  <a:schemeClr val="bg1"/>
                </a:gs>
                <a:gs pos="100000">
                  <a:schemeClr val="bg1">
                    <a:gamma/>
                    <a:shade val="66667"/>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60" name=""/>
            <p:cNvSpPr/>
            <p:nvPr/>
          </p:nvSpPr>
          <p:spPr bwMode="hidden">
            <a:xfrm rot="840000" flipV="1">
              <a:off x="611" y="1684"/>
              <a:ext cx="5204" cy="6"/>
            </a:xfrm>
            <a:prstGeom prst="rect">
              <a:avLst/>
            </a:prstGeom>
            <a:gradFill rotWithShape="0">
              <a:gsLst>
                <a:gs pos="0">
                  <a:schemeClr val="bg1"/>
                </a:gs>
                <a:gs pos="100000">
                  <a:schemeClr val="bg1">
                    <a:gamma/>
                    <a:shade val="60784"/>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61" name=""/>
            <p:cNvSpPr/>
            <p:nvPr/>
          </p:nvSpPr>
          <p:spPr bwMode="hidden">
            <a:xfrm rot="1320000" flipV="1">
              <a:off x="-204" y="2976"/>
              <a:ext cx="6150" cy="6"/>
            </a:xfrm>
            <a:prstGeom prst="rect">
              <a:avLst/>
            </a:prstGeom>
            <a:gradFill rotWithShape="0">
              <a:gsLst>
                <a:gs pos="0">
                  <a:schemeClr val="bg1"/>
                </a:gs>
                <a:gs pos="100000">
                  <a:schemeClr val="bg1">
                    <a:gamma/>
                    <a:shade val="54510"/>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62" name=""/>
            <p:cNvSpPr/>
            <p:nvPr/>
          </p:nvSpPr>
          <p:spPr bwMode="hidden">
            <a:xfrm rot="1200000" flipV="1">
              <a:off x="-174" y="2663"/>
              <a:ext cx="6104" cy="6"/>
            </a:xfrm>
            <a:prstGeom prst="rect">
              <a:avLst/>
            </a:prstGeom>
            <a:gradFill rotWithShape="0">
              <a:gsLst>
                <a:gs pos="0">
                  <a:schemeClr val="bg1"/>
                </a:gs>
                <a:gs pos="100000">
                  <a:schemeClr val="bg1">
                    <a:gamma/>
                    <a:shade val="51373"/>
                    <a:invGamma/>
                  </a:schemeClr>
                </a:gs>
              </a:gsLst>
              <a:lin ang="2700000" scaled="1"/>
            </a:gradFill>
            <a:ln>
              <a:noFill/>
              <a:miter lim="800000"/>
            </a:ln>
            <a:effectLst/>
          </p:spPr>
          <p:txBody>
            <a:bodyPr rot="10800000">
              <a:no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lgn="ctr"/>
              <a:endParaRPr kumimoji="0">
                <a:effectLst>
                  <a:outerShdw blurRad="38100" dist="38100" dir="2700000" algn="tl">
                    <a:schemeClr val="bg2"/>
                  </a:outerShdw>
                </a:effectLst>
              </a:endParaRPr>
            </a:p>
          </p:txBody>
        </p:sp>
        <p:sp>
          <p:nvSpPr>
            <p:cNvPr id="48163" name=""/>
            <p:cNvSpPr/>
            <p:nvPr/>
          </p:nvSpPr>
          <p:spPr bwMode="hidden">
            <a:xfrm>
              <a:off x="740" y="3359"/>
              <a:ext cx="168" cy="96"/>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64" name=""/>
            <p:cNvSpPr/>
            <p:nvPr/>
          </p:nvSpPr>
          <p:spPr bwMode="hidden">
            <a:xfrm>
              <a:off x="236" y="3074"/>
              <a:ext cx="168" cy="95"/>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65" name=""/>
            <p:cNvSpPr/>
            <p:nvPr/>
          </p:nvSpPr>
          <p:spPr bwMode="hidden">
            <a:xfrm>
              <a:off x="159" y="3652"/>
              <a:ext cx="196" cy="106"/>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66" name=""/>
            <p:cNvSpPr/>
            <p:nvPr/>
          </p:nvSpPr>
          <p:spPr bwMode="hidden">
            <a:xfrm>
              <a:off x="2077" y="2661"/>
              <a:ext cx="156" cy="84"/>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67" name=""/>
            <p:cNvSpPr/>
            <p:nvPr/>
          </p:nvSpPr>
          <p:spPr bwMode="hidden">
            <a:xfrm>
              <a:off x="1223" y="3076"/>
              <a:ext cx="168" cy="95"/>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68" name=""/>
            <p:cNvSpPr/>
            <p:nvPr/>
          </p:nvSpPr>
          <p:spPr bwMode="hidden">
            <a:xfrm>
              <a:off x="1686" y="2857"/>
              <a:ext cx="156" cy="90"/>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69" name=""/>
            <p:cNvSpPr/>
            <p:nvPr/>
          </p:nvSpPr>
          <p:spPr bwMode="hidden">
            <a:xfrm>
              <a:off x="750" y="2839"/>
              <a:ext cx="151" cy="89"/>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0" name=""/>
            <p:cNvSpPr/>
            <p:nvPr/>
          </p:nvSpPr>
          <p:spPr bwMode="hidden">
            <a:xfrm>
              <a:off x="367" y="2656"/>
              <a:ext cx="150" cy="84"/>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1" name=""/>
            <p:cNvSpPr/>
            <p:nvPr/>
          </p:nvSpPr>
          <p:spPr bwMode="hidden">
            <a:xfrm>
              <a:off x="1172" y="2642"/>
              <a:ext cx="156" cy="83"/>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2" name=""/>
            <p:cNvSpPr/>
            <p:nvPr/>
          </p:nvSpPr>
          <p:spPr bwMode="hidden">
            <a:xfrm>
              <a:off x="2401" y="2485"/>
              <a:ext cx="156" cy="83"/>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3" name=""/>
            <p:cNvSpPr/>
            <p:nvPr/>
          </p:nvSpPr>
          <p:spPr bwMode="hidden">
            <a:xfrm>
              <a:off x="1910" y="2314"/>
              <a:ext cx="134" cy="73"/>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4" name=""/>
            <p:cNvSpPr/>
            <p:nvPr/>
          </p:nvSpPr>
          <p:spPr bwMode="hidden">
            <a:xfrm>
              <a:off x="2254" y="2154"/>
              <a:ext cx="134"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5" name=""/>
            <p:cNvSpPr/>
            <p:nvPr/>
          </p:nvSpPr>
          <p:spPr bwMode="hidden">
            <a:xfrm>
              <a:off x="2742" y="2305"/>
              <a:ext cx="140" cy="72"/>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6" name=""/>
            <p:cNvSpPr/>
            <p:nvPr/>
          </p:nvSpPr>
          <p:spPr bwMode="hidden">
            <a:xfrm>
              <a:off x="2812" y="1898"/>
              <a:ext cx="129"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7" name=""/>
            <p:cNvSpPr/>
            <p:nvPr/>
          </p:nvSpPr>
          <p:spPr bwMode="hidden">
            <a:xfrm>
              <a:off x="3721" y="1792"/>
              <a:ext cx="128"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8" name=""/>
            <p:cNvSpPr/>
            <p:nvPr/>
          </p:nvSpPr>
          <p:spPr bwMode="hidden">
            <a:xfrm>
              <a:off x="3528" y="1896"/>
              <a:ext cx="128" cy="61"/>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79" name=""/>
            <p:cNvSpPr/>
            <p:nvPr/>
          </p:nvSpPr>
          <p:spPr bwMode="hidden">
            <a:xfrm>
              <a:off x="3064" y="1778"/>
              <a:ext cx="128" cy="62"/>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0" name=""/>
            <p:cNvSpPr/>
            <p:nvPr/>
          </p:nvSpPr>
          <p:spPr bwMode="hidden">
            <a:xfrm>
              <a:off x="3277" y="2024"/>
              <a:ext cx="134" cy="73"/>
            </a:xfrm>
            <a:prstGeom prst="ellipse">
              <a:avLst/>
            </a:prstGeom>
            <a:gradFill rotWithShape="0">
              <a:gsLst>
                <a:gs pos="0">
                  <a:schemeClr val="bg1"/>
                </a:gs>
                <a:gs pos="100000">
                  <a:schemeClr val="bg1">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1" name=""/>
            <p:cNvSpPr/>
            <p:nvPr/>
          </p:nvSpPr>
          <p:spPr bwMode="hidden">
            <a:xfrm>
              <a:off x="3027" y="2160"/>
              <a:ext cx="133" cy="61"/>
            </a:xfrm>
            <a:prstGeom prst="ellipse">
              <a:avLst/>
            </a:prstGeom>
            <a:gradFill rotWithShape="0">
              <a:gsLst>
                <a:gs pos="0">
                  <a:schemeClr val="bg1"/>
                </a:gs>
                <a:gs pos="100000">
                  <a:schemeClr val="bg1">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2" name=""/>
            <p:cNvSpPr/>
            <p:nvPr/>
          </p:nvSpPr>
          <p:spPr bwMode="hidden">
            <a:xfrm>
              <a:off x="1569" y="2453"/>
              <a:ext cx="150" cy="90"/>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3" name=""/>
            <p:cNvSpPr/>
            <p:nvPr/>
          </p:nvSpPr>
          <p:spPr bwMode="hidden">
            <a:xfrm>
              <a:off x="1863" y="2028"/>
              <a:ext cx="139" cy="6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4" name=""/>
            <p:cNvSpPr/>
            <p:nvPr/>
          </p:nvSpPr>
          <p:spPr bwMode="hidden">
            <a:xfrm>
              <a:off x="1513" y="2175"/>
              <a:ext cx="139" cy="6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5" name=""/>
            <p:cNvSpPr/>
            <p:nvPr/>
          </p:nvSpPr>
          <p:spPr bwMode="hidden">
            <a:xfrm>
              <a:off x="1191" y="2311"/>
              <a:ext cx="134" cy="72"/>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6" name=""/>
            <p:cNvSpPr/>
            <p:nvPr/>
          </p:nvSpPr>
          <p:spPr bwMode="hidden">
            <a:xfrm>
              <a:off x="1154" y="2047"/>
              <a:ext cx="134"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7" name=""/>
            <p:cNvSpPr/>
            <p:nvPr/>
          </p:nvSpPr>
          <p:spPr bwMode="hidden">
            <a:xfrm>
              <a:off x="1142" y="1803"/>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8" name=""/>
            <p:cNvSpPr/>
            <p:nvPr/>
          </p:nvSpPr>
          <p:spPr bwMode="hidden">
            <a:xfrm>
              <a:off x="1500" y="1912"/>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89" name=""/>
            <p:cNvSpPr/>
            <p:nvPr/>
          </p:nvSpPr>
          <p:spPr bwMode="hidden">
            <a:xfrm>
              <a:off x="1804" y="1801"/>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0" name=""/>
            <p:cNvSpPr/>
            <p:nvPr/>
          </p:nvSpPr>
          <p:spPr bwMode="hidden">
            <a:xfrm>
              <a:off x="2159" y="1905"/>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1" name=""/>
            <p:cNvSpPr/>
            <p:nvPr/>
          </p:nvSpPr>
          <p:spPr bwMode="hidden">
            <a:xfrm>
              <a:off x="2432" y="1787"/>
              <a:ext cx="128"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2" name=""/>
            <p:cNvSpPr/>
            <p:nvPr/>
          </p:nvSpPr>
          <p:spPr bwMode="hidden">
            <a:xfrm>
              <a:off x="470" y="2032"/>
              <a:ext cx="134" cy="73"/>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3" name=""/>
            <p:cNvSpPr/>
            <p:nvPr/>
          </p:nvSpPr>
          <p:spPr bwMode="hidden">
            <a:xfrm>
              <a:off x="68" y="2166"/>
              <a:ext cx="134" cy="73"/>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4" name=""/>
            <p:cNvSpPr/>
            <p:nvPr/>
          </p:nvSpPr>
          <p:spPr bwMode="hidden">
            <a:xfrm>
              <a:off x="798" y="1916"/>
              <a:ext cx="128" cy="6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5" name=""/>
            <p:cNvSpPr/>
            <p:nvPr/>
          </p:nvSpPr>
          <p:spPr bwMode="hidden">
            <a:xfrm>
              <a:off x="455" y="1797"/>
              <a:ext cx="128" cy="6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6" name=""/>
            <p:cNvSpPr/>
            <p:nvPr/>
          </p:nvSpPr>
          <p:spPr bwMode="hidden">
            <a:xfrm>
              <a:off x="113" y="1901"/>
              <a:ext cx="128" cy="6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7" name=""/>
            <p:cNvSpPr/>
            <p:nvPr/>
          </p:nvSpPr>
          <p:spPr bwMode="hidden">
            <a:xfrm>
              <a:off x="432" y="2323"/>
              <a:ext cx="139"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8" name=""/>
            <p:cNvSpPr/>
            <p:nvPr/>
          </p:nvSpPr>
          <p:spPr bwMode="hidden">
            <a:xfrm>
              <a:off x="814" y="2178"/>
              <a:ext cx="134" cy="6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199" name=""/>
            <p:cNvSpPr/>
            <p:nvPr/>
          </p:nvSpPr>
          <p:spPr bwMode="hidden">
            <a:xfrm>
              <a:off x="789" y="2472"/>
              <a:ext cx="156" cy="89"/>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0" name=""/>
            <p:cNvSpPr/>
            <p:nvPr/>
          </p:nvSpPr>
          <p:spPr bwMode="hidden">
            <a:xfrm>
              <a:off x="2544" y="2015"/>
              <a:ext cx="140" cy="72"/>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1" name=""/>
            <p:cNvSpPr/>
            <p:nvPr/>
          </p:nvSpPr>
          <p:spPr bwMode="hidden">
            <a:xfrm>
              <a:off x="1457" y="1700"/>
              <a:ext cx="123"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2" name=""/>
            <p:cNvSpPr/>
            <p:nvPr/>
          </p:nvSpPr>
          <p:spPr bwMode="hidden">
            <a:xfrm>
              <a:off x="1747" y="1599"/>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3" name=""/>
            <p:cNvSpPr/>
            <p:nvPr/>
          </p:nvSpPr>
          <p:spPr bwMode="hidden">
            <a:xfrm>
              <a:off x="1385" y="1506"/>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4" name=""/>
            <p:cNvSpPr/>
            <p:nvPr/>
          </p:nvSpPr>
          <p:spPr bwMode="hidden">
            <a:xfrm>
              <a:off x="1093" y="1595"/>
              <a:ext cx="123"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5" name=""/>
            <p:cNvSpPr/>
            <p:nvPr/>
          </p:nvSpPr>
          <p:spPr bwMode="hidden">
            <a:xfrm>
              <a:off x="792" y="1690"/>
              <a:ext cx="124"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6" name=""/>
            <p:cNvSpPr/>
            <p:nvPr/>
          </p:nvSpPr>
          <p:spPr bwMode="hidden">
            <a:xfrm>
              <a:off x="2011" y="1512"/>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7" name=""/>
            <p:cNvSpPr/>
            <p:nvPr/>
          </p:nvSpPr>
          <p:spPr bwMode="hidden">
            <a:xfrm>
              <a:off x="2087" y="1696"/>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8" name=""/>
            <p:cNvSpPr/>
            <p:nvPr/>
          </p:nvSpPr>
          <p:spPr bwMode="hidden">
            <a:xfrm>
              <a:off x="2345" y="1601"/>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09" name=""/>
            <p:cNvSpPr/>
            <p:nvPr/>
          </p:nvSpPr>
          <p:spPr bwMode="hidden">
            <a:xfrm>
              <a:off x="2684" y="1686"/>
              <a:ext cx="123"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0" name=""/>
            <p:cNvSpPr/>
            <p:nvPr/>
          </p:nvSpPr>
          <p:spPr bwMode="hidden">
            <a:xfrm>
              <a:off x="806" y="1512"/>
              <a:ext cx="123"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1" name=""/>
            <p:cNvSpPr/>
            <p:nvPr/>
          </p:nvSpPr>
          <p:spPr bwMode="hidden">
            <a:xfrm>
              <a:off x="495" y="1597"/>
              <a:ext cx="123"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2" name=""/>
            <p:cNvSpPr/>
            <p:nvPr/>
          </p:nvSpPr>
          <p:spPr bwMode="hidden">
            <a:xfrm>
              <a:off x="228" y="1508"/>
              <a:ext cx="123" cy="50"/>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3" name=""/>
            <p:cNvSpPr/>
            <p:nvPr/>
          </p:nvSpPr>
          <p:spPr bwMode="hidden">
            <a:xfrm>
              <a:off x="157" y="1698"/>
              <a:ext cx="123"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4" name=""/>
            <p:cNvSpPr/>
            <p:nvPr/>
          </p:nvSpPr>
          <p:spPr bwMode="hidden">
            <a:xfrm>
              <a:off x="2887" y="1595"/>
              <a:ext cx="124" cy="50"/>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5" name=""/>
            <p:cNvSpPr/>
            <p:nvPr/>
          </p:nvSpPr>
          <p:spPr bwMode="hidden">
            <a:xfrm>
              <a:off x="3079" y="1511"/>
              <a:ext cx="124" cy="5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6" name=""/>
            <p:cNvSpPr/>
            <p:nvPr/>
          </p:nvSpPr>
          <p:spPr bwMode="hidden">
            <a:xfrm>
              <a:off x="3270" y="1688"/>
              <a:ext cx="124"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7" name=""/>
            <p:cNvSpPr/>
            <p:nvPr/>
          </p:nvSpPr>
          <p:spPr bwMode="hidden">
            <a:xfrm>
              <a:off x="3453" y="1599"/>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8" name=""/>
            <p:cNvSpPr/>
            <p:nvPr/>
          </p:nvSpPr>
          <p:spPr bwMode="hidden">
            <a:xfrm>
              <a:off x="3651" y="1506"/>
              <a:ext cx="123"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19" name=""/>
            <p:cNvSpPr/>
            <p:nvPr/>
          </p:nvSpPr>
          <p:spPr bwMode="hidden">
            <a:xfrm>
              <a:off x="4251" y="1513"/>
              <a:ext cx="124"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0" name=""/>
            <p:cNvSpPr/>
            <p:nvPr/>
          </p:nvSpPr>
          <p:spPr bwMode="hidden">
            <a:xfrm>
              <a:off x="3901" y="1701"/>
              <a:ext cx="128" cy="50"/>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1" name=""/>
            <p:cNvSpPr/>
            <p:nvPr/>
          </p:nvSpPr>
          <p:spPr bwMode="hidden">
            <a:xfrm>
              <a:off x="4086" y="1608"/>
              <a:ext cx="128" cy="50"/>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2" name=""/>
            <p:cNvSpPr/>
            <p:nvPr/>
          </p:nvSpPr>
          <p:spPr bwMode="hidden">
            <a:xfrm>
              <a:off x="1282" y="3653"/>
              <a:ext cx="196" cy="111"/>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3" name=""/>
            <p:cNvSpPr/>
            <p:nvPr/>
          </p:nvSpPr>
          <p:spPr bwMode="hidden">
            <a:xfrm>
              <a:off x="707" y="4014"/>
              <a:ext cx="191" cy="112"/>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4" name=""/>
            <p:cNvSpPr/>
            <p:nvPr/>
          </p:nvSpPr>
          <p:spPr bwMode="hidden">
            <a:xfrm>
              <a:off x="2229" y="3090"/>
              <a:ext cx="168" cy="95"/>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5" name=""/>
            <p:cNvSpPr/>
            <p:nvPr/>
          </p:nvSpPr>
          <p:spPr bwMode="hidden">
            <a:xfrm>
              <a:off x="2604" y="2867"/>
              <a:ext cx="156" cy="89"/>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6" name=""/>
            <p:cNvSpPr/>
            <p:nvPr/>
          </p:nvSpPr>
          <p:spPr bwMode="hidden">
            <a:xfrm>
              <a:off x="2907" y="2668"/>
              <a:ext cx="156" cy="84"/>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7" name=""/>
            <p:cNvSpPr/>
            <p:nvPr/>
          </p:nvSpPr>
          <p:spPr bwMode="hidden">
            <a:xfrm>
              <a:off x="3248" y="2454"/>
              <a:ext cx="150" cy="90"/>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8" name=""/>
            <p:cNvSpPr/>
            <p:nvPr/>
          </p:nvSpPr>
          <p:spPr bwMode="hidden">
            <a:xfrm>
              <a:off x="1801" y="3360"/>
              <a:ext cx="168" cy="95"/>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29" name=""/>
            <p:cNvSpPr/>
            <p:nvPr/>
          </p:nvSpPr>
          <p:spPr bwMode="hidden">
            <a:xfrm>
              <a:off x="3512" y="2302"/>
              <a:ext cx="134" cy="73"/>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0" name=""/>
            <p:cNvSpPr/>
            <p:nvPr/>
          </p:nvSpPr>
          <p:spPr bwMode="hidden">
            <a:xfrm>
              <a:off x="3980" y="2014"/>
              <a:ext cx="134" cy="72"/>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1" name=""/>
            <p:cNvSpPr/>
            <p:nvPr/>
          </p:nvSpPr>
          <p:spPr bwMode="hidden">
            <a:xfrm>
              <a:off x="3753" y="2158"/>
              <a:ext cx="134" cy="61"/>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2" name=""/>
            <p:cNvSpPr/>
            <p:nvPr/>
          </p:nvSpPr>
          <p:spPr bwMode="hidden">
            <a:xfrm>
              <a:off x="4176" y="1898"/>
              <a:ext cx="128"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3" name=""/>
            <p:cNvSpPr/>
            <p:nvPr/>
          </p:nvSpPr>
          <p:spPr bwMode="hidden">
            <a:xfrm>
              <a:off x="4338" y="1797"/>
              <a:ext cx="129"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4" name=""/>
            <p:cNvSpPr/>
            <p:nvPr/>
          </p:nvSpPr>
          <p:spPr bwMode="hidden">
            <a:xfrm>
              <a:off x="4505" y="1700"/>
              <a:ext cx="124" cy="51"/>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5" name=""/>
            <p:cNvSpPr/>
            <p:nvPr/>
          </p:nvSpPr>
          <p:spPr bwMode="hidden">
            <a:xfrm>
              <a:off x="4661" y="1603"/>
              <a:ext cx="123" cy="50"/>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6" name=""/>
            <p:cNvSpPr/>
            <p:nvPr/>
          </p:nvSpPr>
          <p:spPr bwMode="hidden">
            <a:xfrm>
              <a:off x="4803" y="1512"/>
              <a:ext cx="128" cy="51"/>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7" name=""/>
            <p:cNvSpPr/>
            <p:nvPr/>
          </p:nvSpPr>
          <p:spPr bwMode="hidden">
            <a:xfrm>
              <a:off x="4930" y="1431"/>
              <a:ext cx="111" cy="50"/>
            </a:xfrm>
            <a:prstGeom prst="ellipse">
              <a:avLst/>
            </a:prstGeom>
            <a:gradFill rotWithShape="0">
              <a:gsLst>
                <a:gs pos="0">
                  <a:schemeClr val="bg2"/>
                </a:gs>
                <a:gs pos="100000">
                  <a:schemeClr val="bg2">
                    <a:gamma/>
                    <a:shade val="6078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8" name=""/>
            <p:cNvSpPr/>
            <p:nvPr/>
          </p:nvSpPr>
          <p:spPr bwMode="hidden">
            <a:xfrm>
              <a:off x="3835" y="1430"/>
              <a:ext cx="112" cy="50"/>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39" name=""/>
            <p:cNvSpPr/>
            <p:nvPr/>
          </p:nvSpPr>
          <p:spPr bwMode="hidden">
            <a:xfrm>
              <a:off x="3286" y="1430"/>
              <a:ext cx="112" cy="50"/>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0" name=""/>
            <p:cNvSpPr/>
            <p:nvPr/>
          </p:nvSpPr>
          <p:spPr bwMode="hidden">
            <a:xfrm>
              <a:off x="2972" y="1366"/>
              <a:ext cx="111" cy="5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1" name=""/>
            <p:cNvSpPr/>
            <p:nvPr/>
          </p:nvSpPr>
          <p:spPr bwMode="hidden">
            <a:xfrm>
              <a:off x="3152" y="1292"/>
              <a:ext cx="112" cy="50"/>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2" name=""/>
            <p:cNvSpPr/>
            <p:nvPr/>
          </p:nvSpPr>
          <p:spPr bwMode="hidden">
            <a:xfrm>
              <a:off x="3020" y="1170"/>
              <a:ext cx="112"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3" name=""/>
            <p:cNvSpPr/>
            <p:nvPr/>
          </p:nvSpPr>
          <p:spPr bwMode="hidden">
            <a:xfrm>
              <a:off x="2443" y="1368"/>
              <a:ext cx="112" cy="51"/>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4" name=""/>
            <p:cNvSpPr/>
            <p:nvPr/>
          </p:nvSpPr>
          <p:spPr bwMode="hidden">
            <a:xfrm>
              <a:off x="2301" y="1220"/>
              <a:ext cx="112"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5" name=""/>
            <p:cNvSpPr/>
            <p:nvPr/>
          </p:nvSpPr>
          <p:spPr bwMode="hidden">
            <a:xfrm>
              <a:off x="2095" y="1284"/>
              <a:ext cx="112"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6" name=""/>
            <p:cNvSpPr/>
            <p:nvPr/>
          </p:nvSpPr>
          <p:spPr bwMode="hidden">
            <a:xfrm>
              <a:off x="2228" y="1442"/>
              <a:ext cx="111" cy="50"/>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7" name=""/>
            <p:cNvSpPr/>
            <p:nvPr/>
          </p:nvSpPr>
          <p:spPr bwMode="hidden">
            <a:xfrm>
              <a:off x="1109" y="1424"/>
              <a:ext cx="112" cy="50"/>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8" name=""/>
            <p:cNvSpPr/>
            <p:nvPr/>
          </p:nvSpPr>
          <p:spPr bwMode="hidden">
            <a:xfrm>
              <a:off x="611" y="1284"/>
              <a:ext cx="111" cy="51"/>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49" name=""/>
            <p:cNvSpPr/>
            <p:nvPr/>
          </p:nvSpPr>
          <p:spPr bwMode="hidden">
            <a:xfrm>
              <a:off x="305" y="1358"/>
              <a:ext cx="111" cy="51"/>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0" name=""/>
            <p:cNvSpPr/>
            <p:nvPr/>
          </p:nvSpPr>
          <p:spPr bwMode="hidden">
            <a:xfrm>
              <a:off x="156" y="1154"/>
              <a:ext cx="112" cy="50"/>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1" name=""/>
            <p:cNvSpPr/>
            <p:nvPr/>
          </p:nvSpPr>
          <p:spPr bwMode="hidden">
            <a:xfrm>
              <a:off x="4538" y="1365"/>
              <a:ext cx="106" cy="45"/>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2" name=""/>
            <p:cNvSpPr/>
            <p:nvPr/>
          </p:nvSpPr>
          <p:spPr bwMode="hidden">
            <a:xfrm>
              <a:off x="4407" y="1440"/>
              <a:ext cx="105" cy="44"/>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3" name=""/>
            <p:cNvSpPr/>
            <p:nvPr/>
          </p:nvSpPr>
          <p:spPr bwMode="hidden">
            <a:xfrm>
              <a:off x="3992" y="1356"/>
              <a:ext cx="106" cy="45"/>
            </a:xfrm>
            <a:prstGeom prst="ellipse">
              <a:avLst/>
            </a:prstGeom>
            <a:gradFill rotWithShape="0">
              <a:gsLst>
                <a:gs pos="0">
                  <a:schemeClr val="bg1"/>
                </a:gs>
                <a:gs pos="100000">
                  <a:schemeClr val="bg1">
                    <a:gamma/>
                    <a:shade val="6666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4" name=""/>
            <p:cNvSpPr/>
            <p:nvPr/>
          </p:nvSpPr>
          <p:spPr bwMode="hidden">
            <a:xfrm>
              <a:off x="3466" y="1356"/>
              <a:ext cx="106" cy="45"/>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5" name=""/>
            <p:cNvSpPr/>
            <p:nvPr/>
          </p:nvSpPr>
          <p:spPr bwMode="hidden">
            <a:xfrm>
              <a:off x="2852" y="1228"/>
              <a:ext cx="106" cy="44"/>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6" name=""/>
            <p:cNvSpPr/>
            <p:nvPr/>
          </p:nvSpPr>
          <p:spPr bwMode="hidden">
            <a:xfrm>
              <a:off x="2678" y="1109"/>
              <a:ext cx="106" cy="44"/>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7" name=""/>
            <p:cNvSpPr/>
            <p:nvPr/>
          </p:nvSpPr>
          <p:spPr bwMode="hidden">
            <a:xfrm>
              <a:off x="2859" y="1045"/>
              <a:ext cx="106" cy="45"/>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8" name=""/>
            <p:cNvSpPr/>
            <p:nvPr/>
          </p:nvSpPr>
          <p:spPr bwMode="hidden">
            <a:xfrm>
              <a:off x="1942" y="104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59" name=""/>
            <p:cNvSpPr/>
            <p:nvPr/>
          </p:nvSpPr>
          <p:spPr bwMode="hidden">
            <a:xfrm>
              <a:off x="1088" y="1277"/>
              <a:ext cx="106"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0" name=""/>
            <p:cNvSpPr/>
            <p:nvPr/>
          </p:nvSpPr>
          <p:spPr bwMode="hidden">
            <a:xfrm>
              <a:off x="827" y="135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1" name=""/>
            <p:cNvSpPr/>
            <p:nvPr/>
          </p:nvSpPr>
          <p:spPr bwMode="hidden">
            <a:xfrm>
              <a:off x="537" y="1428"/>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2" name=""/>
            <p:cNvSpPr/>
            <p:nvPr/>
          </p:nvSpPr>
          <p:spPr bwMode="hidden">
            <a:xfrm>
              <a:off x="635" y="106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3" name=""/>
            <p:cNvSpPr/>
            <p:nvPr/>
          </p:nvSpPr>
          <p:spPr bwMode="hidden">
            <a:xfrm>
              <a:off x="1540" y="1050"/>
              <a:ext cx="106"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4" name=""/>
            <p:cNvSpPr/>
            <p:nvPr/>
          </p:nvSpPr>
          <p:spPr bwMode="hidden">
            <a:xfrm>
              <a:off x="1120" y="1063"/>
              <a:ext cx="105"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5" name=""/>
            <p:cNvSpPr/>
            <p:nvPr/>
          </p:nvSpPr>
          <p:spPr bwMode="hidden">
            <a:xfrm>
              <a:off x="4131" y="1284"/>
              <a:ext cx="111" cy="45"/>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6" name=""/>
            <p:cNvSpPr/>
            <p:nvPr/>
          </p:nvSpPr>
          <p:spPr bwMode="hidden">
            <a:xfrm>
              <a:off x="3477" y="1163"/>
              <a:ext cx="112" cy="45"/>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7" name=""/>
            <p:cNvSpPr/>
            <p:nvPr/>
          </p:nvSpPr>
          <p:spPr bwMode="hidden">
            <a:xfrm>
              <a:off x="3315" y="1229"/>
              <a:ext cx="112" cy="45"/>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8" name=""/>
            <p:cNvSpPr/>
            <p:nvPr/>
          </p:nvSpPr>
          <p:spPr bwMode="hidden">
            <a:xfrm>
              <a:off x="3174" y="1112"/>
              <a:ext cx="112" cy="44"/>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69" name=""/>
            <p:cNvSpPr/>
            <p:nvPr/>
          </p:nvSpPr>
          <p:spPr bwMode="hidden">
            <a:xfrm>
              <a:off x="2396" y="1051"/>
              <a:ext cx="112"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0" name=""/>
            <p:cNvSpPr/>
            <p:nvPr/>
          </p:nvSpPr>
          <p:spPr bwMode="hidden">
            <a:xfrm>
              <a:off x="2769" y="1446"/>
              <a:ext cx="111" cy="44"/>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1" name=""/>
            <p:cNvSpPr/>
            <p:nvPr/>
          </p:nvSpPr>
          <p:spPr bwMode="hidden">
            <a:xfrm>
              <a:off x="2656" y="1294"/>
              <a:ext cx="112" cy="45"/>
            </a:xfrm>
            <a:prstGeom prst="ellipse">
              <a:avLst/>
            </a:prstGeom>
            <a:gradFill rotWithShape="0">
              <a:gsLst>
                <a:gs pos="0">
                  <a:schemeClr val="bg1"/>
                </a:gs>
                <a:gs pos="100000">
                  <a:schemeClr val="bg1">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2" name=""/>
            <p:cNvSpPr/>
            <p:nvPr/>
          </p:nvSpPr>
          <p:spPr bwMode="hidden">
            <a:xfrm>
              <a:off x="2501" y="1159"/>
              <a:ext cx="111" cy="45"/>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3" name=""/>
            <p:cNvSpPr/>
            <p:nvPr/>
          </p:nvSpPr>
          <p:spPr bwMode="hidden">
            <a:xfrm>
              <a:off x="2222" y="1101"/>
              <a:ext cx="112" cy="44"/>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4" name=""/>
            <p:cNvSpPr/>
            <p:nvPr/>
          </p:nvSpPr>
          <p:spPr bwMode="hidden">
            <a:xfrm>
              <a:off x="2029" y="1162"/>
              <a:ext cx="111"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5" name=""/>
            <p:cNvSpPr/>
            <p:nvPr/>
          </p:nvSpPr>
          <p:spPr bwMode="hidden">
            <a:xfrm>
              <a:off x="1875" y="1356"/>
              <a:ext cx="112" cy="45"/>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6" name=""/>
            <p:cNvSpPr/>
            <p:nvPr/>
          </p:nvSpPr>
          <p:spPr bwMode="hidden">
            <a:xfrm>
              <a:off x="1809" y="1223"/>
              <a:ext cx="111"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7" name=""/>
            <p:cNvSpPr/>
            <p:nvPr/>
          </p:nvSpPr>
          <p:spPr bwMode="hidden">
            <a:xfrm>
              <a:off x="1738" y="1098"/>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8" name=""/>
            <p:cNvSpPr/>
            <p:nvPr/>
          </p:nvSpPr>
          <p:spPr bwMode="hidden">
            <a:xfrm>
              <a:off x="1583" y="1289"/>
              <a:ext cx="112"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79" name=""/>
            <p:cNvSpPr/>
            <p:nvPr/>
          </p:nvSpPr>
          <p:spPr bwMode="hidden">
            <a:xfrm>
              <a:off x="1379" y="1343"/>
              <a:ext cx="112" cy="45"/>
            </a:xfrm>
            <a:prstGeom prst="ellipse">
              <a:avLst/>
            </a:prstGeom>
            <a:gradFill rotWithShape="0">
              <a:gsLst>
                <a:gs pos="0">
                  <a:schemeClr val="bg1"/>
                </a:gs>
                <a:gs pos="100000">
                  <a:schemeClr val="bg1">
                    <a:gamma/>
                    <a:shade val="87843"/>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0" name=""/>
            <p:cNvSpPr/>
            <p:nvPr/>
          </p:nvSpPr>
          <p:spPr bwMode="hidden">
            <a:xfrm>
              <a:off x="1529" y="1156"/>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1" name=""/>
            <p:cNvSpPr/>
            <p:nvPr/>
          </p:nvSpPr>
          <p:spPr bwMode="hidden">
            <a:xfrm>
              <a:off x="1294" y="1222"/>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2" name=""/>
            <p:cNvSpPr/>
            <p:nvPr/>
          </p:nvSpPr>
          <p:spPr bwMode="hidden">
            <a:xfrm>
              <a:off x="1314" y="1112"/>
              <a:ext cx="112"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3" name=""/>
            <p:cNvSpPr/>
            <p:nvPr/>
          </p:nvSpPr>
          <p:spPr bwMode="hidden">
            <a:xfrm>
              <a:off x="1082" y="1166"/>
              <a:ext cx="111"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4" name=""/>
            <p:cNvSpPr/>
            <p:nvPr/>
          </p:nvSpPr>
          <p:spPr bwMode="hidden">
            <a:xfrm>
              <a:off x="877" y="1121"/>
              <a:ext cx="112"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5" name=""/>
            <p:cNvSpPr/>
            <p:nvPr/>
          </p:nvSpPr>
          <p:spPr bwMode="hidden">
            <a:xfrm>
              <a:off x="875" y="1216"/>
              <a:ext cx="111"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6" name=""/>
            <p:cNvSpPr/>
            <p:nvPr/>
          </p:nvSpPr>
          <p:spPr bwMode="hidden">
            <a:xfrm>
              <a:off x="680" y="1170"/>
              <a:ext cx="112"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7" name=""/>
            <p:cNvSpPr/>
            <p:nvPr/>
          </p:nvSpPr>
          <p:spPr bwMode="hidden">
            <a:xfrm>
              <a:off x="411" y="1232"/>
              <a:ext cx="111"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8" name=""/>
            <p:cNvSpPr/>
            <p:nvPr/>
          </p:nvSpPr>
          <p:spPr bwMode="hidden">
            <a:xfrm>
              <a:off x="434" y="1100"/>
              <a:ext cx="112"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89" name=""/>
            <p:cNvSpPr/>
            <p:nvPr/>
          </p:nvSpPr>
          <p:spPr bwMode="hidden">
            <a:xfrm>
              <a:off x="119" y="1312"/>
              <a:ext cx="111"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0" name=""/>
            <p:cNvSpPr/>
            <p:nvPr/>
          </p:nvSpPr>
          <p:spPr bwMode="hidden">
            <a:xfrm>
              <a:off x="858" y="1001"/>
              <a:ext cx="101" cy="38"/>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1" name=""/>
            <p:cNvSpPr/>
            <p:nvPr/>
          </p:nvSpPr>
          <p:spPr bwMode="hidden">
            <a:xfrm>
              <a:off x="1341" y="1013"/>
              <a:ext cx="101"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2" name=""/>
            <p:cNvSpPr/>
            <p:nvPr/>
          </p:nvSpPr>
          <p:spPr bwMode="hidden">
            <a:xfrm>
              <a:off x="1739" y="1008"/>
              <a:ext cx="101" cy="38"/>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3" name=""/>
            <p:cNvSpPr/>
            <p:nvPr/>
          </p:nvSpPr>
          <p:spPr bwMode="hidden">
            <a:xfrm>
              <a:off x="2116" y="1001"/>
              <a:ext cx="100"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4" name=""/>
            <p:cNvSpPr/>
            <p:nvPr/>
          </p:nvSpPr>
          <p:spPr bwMode="hidden">
            <a:xfrm>
              <a:off x="2320" y="941"/>
              <a:ext cx="101"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5" name=""/>
            <p:cNvSpPr/>
            <p:nvPr/>
          </p:nvSpPr>
          <p:spPr bwMode="hidden">
            <a:xfrm>
              <a:off x="2601" y="995"/>
              <a:ext cx="101" cy="39"/>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6" name=""/>
            <p:cNvSpPr/>
            <p:nvPr/>
          </p:nvSpPr>
          <p:spPr bwMode="hidden">
            <a:xfrm>
              <a:off x="1667" y="1420"/>
              <a:ext cx="106" cy="51"/>
            </a:xfrm>
            <a:prstGeom prst="ellipse">
              <a:avLst/>
            </a:prstGeom>
            <a:gradFill rotWithShape="0">
              <a:gsLst>
                <a:gs pos="0">
                  <a:schemeClr val="bg1"/>
                </a:gs>
                <a:gs pos="100000">
                  <a:schemeClr val="bg1">
                    <a:gamma/>
                    <a:shade val="8470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7" name=""/>
            <p:cNvSpPr/>
            <p:nvPr/>
          </p:nvSpPr>
          <p:spPr bwMode="hidden">
            <a:xfrm>
              <a:off x="2557" y="1516"/>
              <a:ext cx="123" cy="51"/>
            </a:xfrm>
            <a:prstGeom prst="ellipse">
              <a:avLst/>
            </a:prstGeom>
            <a:gradFill rotWithShape="0">
              <a:gsLst>
                <a:gs pos="0">
                  <a:schemeClr val="bg1"/>
                </a:gs>
                <a:gs pos="100000">
                  <a:schemeClr val="bg1">
                    <a:gamma/>
                    <a:shade val="7882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8" name=""/>
            <p:cNvSpPr/>
            <p:nvPr/>
          </p:nvSpPr>
          <p:spPr bwMode="hidden">
            <a:xfrm>
              <a:off x="3619" y="1287"/>
              <a:ext cx="112" cy="5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299" name=""/>
            <p:cNvSpPr/>
            <p:nvPr/>
          </p:nvSpPr>
          <p:spPr bwMode="hidden">
            <a:xfrm>
              <a:off x="3791" y="1212"/>
              <a:ext cx="111" cy="51"/>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0" name=""/>
            <p:cNvSpPr/>
            <p:nvPr/>
          </p:nvSpPr>
          <p:spPr bwMode="hidden">
            <a:xfrm>
              <a:off x="2134" y="908"/>
              <a:ext cx="79"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1" name=""/>
            <p:cNvSpPr/>
            <p:nvPr/>
          </p:nvSpPr>
          <p:spPr bwMode="hidden">
            <a:xfrm>
              <a:off x="1264" y="908"/>
              <a:ext cx="79"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2" name=""/>
            <p:cNvSpPr/>
            <p:nvPr/>
          </p:nvSpPr>
          <p:spPr bwMode="hidden">
            <a:xfrm>
              <a:off x="1471" y="869"/>
              <a:ext cx="79"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3" name=""/>
            <p:cNvSpPr/>
            <p:nvPr/>
          </p:nvSpPr>
          <p:spPr bwMode="hidden">
            <a:xfrm>
              <a:off x="1650" y="824"/>
              <a:ext cx="83"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4" name=""/>
            <p:cNvSpPr/>
            <p:nvPr/>
          </p:nvSpPr>
          <p:spPr bwMode="hidden">
            <a:xfrm>
              <a:off x="1918" y="869"/>
              <a:ext cx="84"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5" name=""/>
            <p:cNvSpPr/>
            <p:nvPr/>
          </p:nvSpPr>
          <p:spPr bwMode="hidden">
            <a:xfrm>
              <a:off x="1720" y="923"/>
              <a:ext cx="83" cy="3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6" name=""/>
            <p:cNvSpPr/>
            <p:nvPr/>
          </p:nvSpPr>
          <p:spPr bwMode="hidden">
            <a:xfrm>
              <a:off x="1913" y="957"/>
              <a:ext cx="95"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7" name=""/>
            <p:cNvSpPr/>
            <p:nvPr/>
          </p:nvSpPr>
          <p:spPr bwMode="hidden">
            <a:xfrm>
              <a:off x="1541" y="962"/>
              <a:ext cx="89"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8" name=""/>
            <p:cNvSpPr/>
            <p:nvPr/>
          </p:nvSpPr>
          <p:spPr bwMode="hidden">
            <a:xfrm>
              <a:off x="1076" y="953"/>
              <a:ext cx="101" cy="45"/>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09" name=""/>
            <p:cNvSpPr/>
            <p:nvPr/>
          </p:nvSpPr>
          <p:spPr bwMode="hidden">
            <a:xfrm>
              <a:off x="1983" y="4027"/>
              <a:ext cx="195" cy="105"/>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0" name=""/>
            <p:cNvSpPr/>
            <p:nvPr/>
          </p:nvSpPr>
          <p:spPr bwMode="hidden">
            <a:xfrm>
              <a:off x="2460" y="3671"/>
              <a:ext cx="196" cy="112"/>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1" name=""/>
            <p:cNvSpPr/>
            <p:nvPr/>
          </p:nvSpPr>
          <p:spPr bwMode="hidden">
            <a:xfrm>
              <a:off x="3238" y="3121"/>
              <a:ext cx="168" cy="95"/>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2" name=""/>
            <p:cNvSpPr/>
            <p:nvPr/>
          </p:nvSpPr>
          <p:spPr bwMode="hidden">
            <a:xfrm>
              <a:off x="3550" y="2880"/>
              <a:ext cx="157" cy="89"/>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3" name=""/>
            <p:cNvSpPr/>
            <p:nvPr/>
          </p:nvSpPr>
          <p:spPr bwMode="hidden">
            <a:xfrm>
              <a:off x="2892" y="3377"/>
              <a:ext cx="168" cy="95"/>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4" name=""/>
            <p:cNvSpPr/>
            <p:nvPr/>
          </p:nvSpPr>
          <p:spPr bwMode="hidden">
            <a:xfrm>
              <a:off x="3869" y="2657"/>
              <a:ext cx="151" cy="84"/>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5" name=""/>
            <p:cNvSpPr/>
            <p:nvPr/>
          </p:nvSpPr>
          <p:spPr bwMode="hidden">
            <a:xfrm>
              <a:off x="4090" y="2475"/>
              <a:ext cx="156" cy="89"/>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6" name=""/>
            <p:cNvSpPr/>
            <p:nvPr/>
          </p:nvSpPr>
          <p:spPr bwMode="hidden">
            <a:xfrm>
              <a:off x="4327" y="2314"/>
              <a:ext cx="134" cy="72"/>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7" name=""/>
            <p:cNvSpPr/>
            <p:nvPr/>
          </p:nvSpPr>
          <p:spPr bwMode="hidden">
            <a:xfrm>
              <a:off x="4712" y="2022"/>
              <a:ext cx="134" cy="73"/>
            </a:xfrm>
            <a:prstGeom prst="ellipse">
              <a:avLst/>
            </a:prstGeom>
            <a:gradFill rotWithShape="0">
              <a:gsLst>
                <a:gs pos="0">
                  <a:schemeClr val="bg2"/>
                </a:gs>
                <a:gs pos="100000">
                  <a:schemeClr val="bg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8" name=""/>
            <p:cNvSpPr/>
            <p:nvPr/>
          </p:nvSpPr>
          <p:spPr bwMode="hidden">
            <a:xfrm>
              <a:off x="4533" y="2162"/>
              <a:ext cx="139"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19" name=""/>
            <p:cNvSpPr/>
            <p:nvPr/>
          </p:nvSpPr>
          <p:spPr bwMode="hidden">
            <a:xfrm>
              <a:off x="4863" y="1920"/>
              <a:ext cx="128"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0" name=""/>
            <p:cNvSpPr/>
            <p:nvPr/>
          </p:nvSpPr>
          <p:spPr bwMode="hidden">
            <a:xfrm>
              <a:off x="5009" y="1807"/>
              <a:ext cx="128" cy="61"/>
            </a:xfrm>
            <a:prstGeom prst="ellipse">
              <a:avLst/>
            </a:prstGeom>
            <a:gradFill rotWithShape="0">
              <a:gsLst>
                <a:gs pos="0">
                  <a:schemeClr val="bg2"/>
                </a:gs>
                <a:gs pos="100000">
                  <a:schemeClr val="bg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1" name=""/>
            <p:cNvSpPr/>
            <p:nvPr/>
          </p:nvSpPr>
          <p:spPr bwMode="hidden">
            <a:xfrm>
              <a:off x="5161" y="1702"/>
              <a:ext cx="123" cy="50"/>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2" name=""/>
            <p:cNvSpPr/>
            <p:nvPr/>
          </p:nvSpPr>
          <p:spPr bwMode="hidden">
            <a:xfrm>
              <a:off x="5277" y="1614"/>
              <a:ext cx="124" cy="51"/>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3" name=""/>
            <p:cNvSpPr/>
            <p:nvPr/>
          </p:nvSpPr>
          <p:spPr bwMode="hidden">
            <a:xfrm>
              <a:off x="5398" y="1521"/>
              <a:ext cx="123" cy="51"/>
            </a:xfrm>
            <a:prstGeom prst="ellipse">
              <a:avLst/>
            </a:prstGeom>
            <a:gradFill rotWithShape="0">
              <a:gsLst>
                <a:gs pos="0">
                  <a:schemeClr val="bg2"/>
                </a:gs>
                <a:gs pos="100000">
                  <a:schemeClr val="bg2">
                    <a:gamma/>
                    <a:shade val="81961"/>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4" name=""/>
            <p:cNvSpPr/>
            <p:nvPr/>
          </p:nvSpPr>
          <p:spPr bwMode="hidden">
            <a:xfrm>
              <a:off x="3255" y="4071"/>
              <a:ext cx="196" cy="106"/>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5" name=""/>
            <p:cNvSpPr/>
            <p:nvPr/>
          </p:nvSpPr>
          <p:spPr bwMode="hidden">
            <a:xfrm>
              <a:off x="3651" y="3693"/>
              <a:ext cx="196" cy="111"/>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6" name=""/>
            <p:cNvSpPr/>
            <p:nvPr/>
          </p:nvSpPr>
          <p:spPr bwMode="hidden">
            <a:xfrm>
              <a:off x="4773" y="3705"/>
              <a:ext cx="201" cy="106"/>
            </a:xfrm>
            <a:prstGeom prst="ellipse">
              <a:avLst/>
            </a:prstGeom>
            <a:gradFill rotWithShape="0">
              <a:gsLst>
                <a:gs pos="0">
                  <a:schemeClr val="accent2"/>
                </a:gs>
                <a:gs pos="100000">
                  <a:schemeClr val="accent2">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7" name=""/>
            <p:cNvSpPr/>
            <p:nvPr/>
          </p:nvSpPr>
          <p:spPr bwMode="hidden">
            <a:xfrm>
              <a:off x="4491" y="4049"/>
              <a:ext cx="196" cy="105"/>
            </a:xfrm>
            <a:prstGeom prst="ellipse">
              <a:avLst/>
            </a:prstGeom>
            <a:gradFill rotWithShape="0">
              <a:gsLst>
                <a:gs pos="0">
                  <a:schemeClr val="accent2"/>
                </a:gs>
                <a:gs pos="100000">
                  <a:schemeClr val="accent2">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8" name=""/>
            <p:cNvSpPr/>
            <p:nvPr/>
          </p:nvSpPr>
          <p:spPr bwMode="hidden">
            <a:xfrm>
              <a:off x="3989" y="3396"/>
              <a:ext cx="168" cy="96"/>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29" name=""/>
            <p:cNvSpPr/>
            <p:nvPr/>
          </p:nvSpPr>
          <p:spPr bwMode="hidden">
            <a:xfrm>
              <a:off x="4263" y="3141"/>
              <a:ext cx="167" cy="95"/>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0" name=""/>
            <p:cNvSpPr/>
            <p:nvPr/>
          </p:nvSpPr>
          <p:spPr bwMode="hidden">
            <a:xfrm>
              <a:off x="5044" y="3418"/>
              <a:ext cx="167" cy="95"/>
            </a:xfrm>
            <a:prstGeom prst="ellipse">
              <a:avLst/>
            </a:prstGeom>
            <a:gradFill rotWithShape="0">
              <a:gsLst>
                <a:gs pos="0">
                  <a:schemeClr val="accent2"/>
                </a:gs>
                <a:gs pos="100000">
                  <a:schemeClr val="accent2">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1" name=""/>
            <p:cNvSpPr/>
            <p:nvPr/>
          </p:nvSpPr>
          <p:spPr bwMode="hidden">
            <a:xfrm>
              <a:off x="4553" y="2873"/>
              <a:ext cx="156" cy="83"/>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2" name=""/>
            <p:cNvSpPr/>
            <p:nvPr/>
          </p:nvSpPr>
          <p:spPr bwMode="hidden">
            <a:xfrm>
              <a:off x="5293" y="3116"/>
              <a:ext cx="168" cy="95"/>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3" name=""/>
            <p:cNvSpPr/>
            <p:nvPr/>
          </p:nvSpPr>
          <p:spPr bwMode="hidden">
            <a:xfrm>
              <a:off x="5497" y="2879"/>
              <a:ext cx="156" cy="89"/>
            </a:xfrm>
            <a:prstGeom prst="ellipse">
              <a:avLst/>
            </a:prstGeom>
            <a:gradFill rotWithShape="0">
              <a:gsLst>
                <a:gs pos="0">
                  <a:schemeClr val="accent2"/>
                </a:gs>
                <a:gs pos="100000">
                  <a:schemeClr val="accent2">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4" name=""/>
            <p:cNvSpPr/>
            <p:nvPr/>
          </p:nvSpPr>
          <p:spPr bwMode="hidden">
            <a:xfrm>
              <a:off x="4772" y="2673"/>
              <a:ext cx="156" cy="83"/>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5" name=""/>
            <p:cNvSpPr/>
            <p:nvPr/>
          </p:nvSpPr>
          <p:spPr bwMode="hidden">
            <a:xfrm>
              <a:off x="4966" y="2488"/>
              <a:ext cx="156" cy="84"/>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6" name=""/>
            <p:cNvSpPr/>
            <p:nvPr/>
          </p:nvSpPr>
          <p:spPr bwMode="hidden">
            <a:xfrm>
              <a:off x="5444" y="2052"/>
              <a:ext cx="134" cy="73"/>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7" name=""/>
            <p:cNvSpPr/>
            <p:nvPr/>
          </p:nvSpPr>
          <p:spPr bwMode="hidden">
            <a:xfrm>
              <a:off x="5161" y="2314"/>
              <a:ext cx="140" cy="73"/>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8" name=""/>
            <p:cNvSpPr/>
            <p:nvPr/>
          </p:nvSpPr>
          <p:spPr bwMode="hidden">
            <a:xfrm>
              <a:off x="5318" y="2176"/>
              <a:ext cx="134" cy="61"/>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39" name=""/>
            <p:cNvSpPr/>
            <p:nvPr/>
          </p:nvSpPr>
          <p:spPr bwMode="hidden">
            <a:xfrm>
              <a:off x="5581" y="1933"/>
              <a:ext cx="128" cy="61"/>
            </a:xfrm>
            <a:prstGeom prst="ellipse">
              <a:avLst/>
            </a:prstGeom>
            <a:gradFill rotWithShape="0">
              <a:gsLst>
                <a:gs pos="0">
                  <a:schemeClr val="accent2"/>
                </a:gs>
                <a:gs pos="100000">
                  <a:schemeClr val="accent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40" name=""/>
            <p:cNvSpPr/>
            <p:nvPr/>
          </p:nvSpPr>
          <p:spPr bwMode="hidden">
            <a:xfrm>
              <a:off x="5689" y="1811"/>
              <a:ext cx="128" cy="61"/>
            </a:xfrm>
            <a:prstGeom prst="ellipse">
              <a:avLst/>
            </a:prstGeom>
            <a:gradFill rotWithShape="0">
              <a:gsLst>
                <a:gs pos="0">
                  <a:schemeClr val="accent2"/>
                </a:gs>
                <a:gs pos="100000">
                  <a:schemeClr val="accent2">
                    <a:gamma/>
                    <a:shade val="57647"/>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41" name=""/>
            <p:cNvSpPr/>
            <p:nvPr/>
          </p:nvSpPr>
          <p:spPr bwMode="hidden">
            <a:xfrm>
              <a:off x="5663" y="2680"/>
              <a:ext cx="156" cy="83"/>
            </a:xfrm>
            <a:prstGeom prst="ellipse">
              <a:avLst/>
            </a:prstGeom>
            <a:gradFill rotWithShape="0">
              <a:gsLst>
                <a:gs pos="0">
                  <a:schemeClr val="accent2"/>
                </a:gs>
                <a:gs pos="100000">
                  <a:schemeClr val="accent2">
                    <a:gamma/>
                    <a:shade val="5451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42" name=""/>
            <p:cNvSpPr/>
            <p:nvPr/>
          </p:nvSpPr>
          <p:spPr bwMode="hidden">
            <a:xfrm>
              <a:off x="-65" y="2865"/>
              <a:ext cx="150" cy="89"/>
            </a:xfrm>
            <a:prstGeom prst="ellipse">
              <a:avLst/>
            </a:prstGeom>
            <a:gradFill rotWithShape="0">
              <a:gsLst>
                <a:gs pos="0">
                  <a:schemeClr val="bg1"/>
                </a:gs>
                <a:gs pos="100000">
                  <a:schemeClr val="bg1">
                    <a:gamma/>
                    <a:shade val="69804"/>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43" name=""/>
            <p:cNvSpPr/>
            <p:nvPr/>
          </p:nvSpPr>
          <p:spPr bwMode="hidden">
            <a:xfrm>
              <a:off x="2" y="2477"/>
              <a:ext cx="156" cy="89"/>
            </a:xfrm>
            <a:prstGeom prst="ellipse">
              <a:avLst/>
            </a:prstGeom>
            <a:gradFill rotWithShape="0">
              <a:gsLst>
                <a:gs pos="0">
                  <a:schemeClr val="bg1"/>
                </a:gs>
                <a:gs pos="100000">
                  <a:schemeClr val="bg1">
                    <a:gamma/>
                    <a:shade val="7568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44" name=""/>
            <p:cNvSpPr/>
            <p:nvPr/>
          </p:nvSpPr>
          <p:spPr bwMode="hidden">
            <a:xfrm>
              <a:off x="-9" y="1436"/>
              <a:ext cx="106" cy="44"/>
            </a:xfrm>
            <a:prstGeom prst="ellipse">
              <a:avLst/>
            </a:prstGeom>
            <a:gradFill rotWithShape="0">
              <a:gsLst>
                <a:gs pos="0">
                  <a:schemeClr val="bg1"/>
                </a:gs>
                <a:gs pos="100000">
                  <a:schemeClr val="bg1">
                    <a:gamma/>
                    <a:shade val="90980"/>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sp>
          <p:nvSpPr>
            <p:cNvPr id="48345" name=""/>
            <p:cNvSpPr/>
            <p:nvPr/>
          </p:nvSpPr>
          <p:spPr bwMode="hidden">
            <a:xfrm>
              <a:off x="5624" y="4010"/>
              <a:ext cx="201" cy="106"/>
            </a:xfrm>
            <a:prstGeom prst="ellipse">
              <a:avLst/>
            </a:prstGeom>
            <a:gradFill rotWithShape="0">
              <a:gsLst>
                <a:gs pos="0">
                  <a:schemeClr val="accent2"/>
                </a:gs>
                <a:gs pos="100000">
                  <a:schemeClr val="accent2">
                    <a:gamma/>
                    <a:shade val="39216"/>
                    <a:invGamma/>
                  </a:schemeClr>
                </a:gs>
              </a:gsLst>
              <a:lin ang="2700000" scaled="1"/>
            </a:gradFill>
            <a:ln>
              <a:noFill/>
              <a:miter lim="800000"/>
            </a:ln>
            <a:effectLst/>
          </p:spPr>
          <p:txBody>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p:txBody>
        </p:sp>
      </p:grpSp>
      <p:sp>
        <p:nvSpPr>
          <p:cNvPr id="48346" name=""/>
          <p:cNvSpPr/>
          <p:nvPr>
            <p:ph type="sldNum" sz="quarter" idx="4"/>
          </p:nvPr>
        </p:nvSpPr>
        <p:spPr>
          <a:xfrm>
            <a:off x="6553200" y="6243638"/>
            <a:ext cx="2133600" cy="457200"/>
          </a:xfrm>
          <a:prstGeom prst="rect">
            <a:avLst/>
          </a:prstGeom>
          <a:noFill/>
          <a:ln>
            <a:noFill/>
            <a:miter lim="800000"/>
          </a:ln>
        </p:spPr>
        <p:txBody>
          <a:bodyPr anchor="b" anchorCtr="0"/>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Pr lvl="0" algn="r"/>
            <a:fld id="{C68FEB4D-150A-405A-8447-0DFDB88A1A4A}" type="slidenum">
              <a:rPr kumimoji="0" sz="1200">
                <a:effectLst>
                  <a:outerShdw blurRad="38100" dist="38100" dir="2700000" algn="tl">
                    <a:schemeClr val="bg2"/>
                  </a:outerShdw>
                </a:effectLst>
              </a:rPr>
              <a:t>*</a:t>
            </a:fld>
            <a:endParaRPr kumimoji="0" sz="1200">
              <a:effectLst>
                <a:outerShdw blurRad="38100" dist="38100" dir="2700000" algn="tl">
                  <a:schemeClr val="bg2"/>
                </a:outerShdw>
              </a:effectLst>
            </a:endParaRPr>
          </a:p>
        </p:txBody>
      </p:sp>
      <p:sp>
        <p:nvSpPr>
          <p:cNvPr id="48347" name=""/>
          <p:cNvSpPr/>
          <p:nvPr>
            <p:ph type="dt" sz="half" idx="2"/>
          </p:nvPr>
        </p:nvSpPr>
        <p:spPr>
          <a:xfrm>
            <a:off x="457200" y="6243638"/>
            <a:ext cx="2133600" cy="457200"/>
          </a:xfrm>
          <a:prstGeom prst="rect">
            <a:avLst/>
          </a:prstGeom>
          <a:noFill/>
          <a:ln>
            <a:noFill/>
            <a:miter lim="800000"/>
          </a:ln>
        </p:spPr>
        <p:txBody>
          <a:bodyPr anchor="b" anchorCtr="0"/>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Pr lvl="0"/>
            <a:endParaRPr kumimoji="0" sz="1200">
              <a:effectLst>
                <a:outerShdw blurRad="38100" dist="38100" dir="2700000" algn="tl">
                  <a:schemeClr val="bg2"/>
                </a:outerShdw>
              </a:effectLst>
            </a:endParaRPr>
          </a:p>
        </p:txBody>
      </p:sp>
      <p:sp>
        <p:nvSpPr>
          <p:cNvPr id="48348" name=""/>
          <p:cNvSpPr/>
          <p:nvPr>
            <p:ph type="ftr" sz="quarter" idx="3"/>
          </p:nvPr>
        </p:nvSpPr>
        <p:spPr>
          <a:xfrm>
            <a:off x="3124200" y="6243638"/>
            <a:ext cx="2895600" cy="457200"/>
          </a:xfrm>
          <a:prstGeom prst="rect">
            <a:avLst/>
          </a:prstGeom>
          <a:noFill/>
          <a:ln>
            <a:noFill/>
            <a:miter lim="800000"/>
          </a:ln>
        </p:spPr>
        <p:txBody>
          <a:bodyPr anchor="b" anchorCtr="0"/>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Pr lvl="0" algn="ctr"/>
            <a:fld id="{5B226653-0CEE-4D00-9AAC-A8A25F4FD59A}"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48349" name=""/>
          <p:cNvSpPr/>
          <p:nvPr>
            <p:ph type="body" idx="1"/>
          </p:nvPr>
        </p:nvSpPr>
        <p:spPr>
          <a:xfrm>
            <a:off x="457200" y="1600200"/>
            <a:ext cx="8229600" cy="45339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4"/>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4"/>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4"/>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t>按一下以編輯母片</a:t>
            </a:r>
          </a:p>
          <a:p>
            <a:pPr lvl="1"/>
            <a:r>
              <a:t>第二層</a:t>
            </a:r>
          </a:p>
          <a:p>
            <a:pPr lvl="2"/>
            <a:r>
              <a:t>第三層</a:t>
            </a:r>
          </a:p>
          <a:p>
            <a:pPr lvl="3"/>
            <a:r>
              <a:t>第四層</a:t>
            </a:r>
          </a:p>
          <a:p>
            <a:pPr lvl="4"/>
            <a:r>
              <a:t>第五層</a:t>
            </a:r>
          </a:p>
        </p:txBody>
      </p:sp>
      <p:sp>
        <p:nvSpPr>
          <p:cNvPr id="48350"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按一下以編輯母片標題樣式</a:t>
            </a: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p:titleStyle>
    <p:body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4"/>
        </a:buBlip>
        <a:defRPr kumimoji="1"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4"/>
        </a:buBlip>
        <a:defRPr kumimoji="1"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4"/>
        </a:buBlip>
        <a:defRPr kumimoji="1"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3705211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3" name=""/>
          <p:cNvSpPr/>
          <p:nvPr/>
        </p:nvSpPr>
        <p:spPr>
          <a:xfrm>
            <a:off x="2411412" y="2205038"/>
            <a:ext cx="4032250" cy="1871662"/>
          </a:xfrm>
          <a:solidFill>
            <a:srgbClr val="FFFFFF"/>
          </a:solidFill>
          <a:ln>
            <a:solidFill>
              <a:prstClr val="black"/>
            </a:solidFill>
            <a:miter lim="800000"/>
          </a:ln>
          <a:effectLst/>
        </p:spPr>
        <p:txBody>
          <a:bodyPr fromWordArt="1">
            <a:prstTxWarp prst="textPlain">
              <a:avLst/>
            </a:prstTxWarp>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Pr algn="ctr"/>
            <a:r>
              <a:rPr sz="3600" kern="10">
                <a:ln>
                  <a:solidFill>
                    <a:prstClr val="black"/>
                  </a:solidFill>
                </a:ln>
                <a:solidFill>
                  <a:srgbClr val="FFFFFF"/>
                </a:solidFill>
                <a:effectLst/>
                <a:latin typeface="新細明體"/>
              </a:rPr>
              <a:t>巴塞爾協定</a:t>
            </a:r>
          </a:p>
        </p:txBody>
      </p:sp>
      <p:sp>
        <p:nvSpPr>
          <p:cNvPr id="27654" name="Date Placeholder 1"/>
          <p:cNvSpPr>
            <a:spLocks noGrp="1"/>
          </p:cNvSpPr>
          <p:nvPr>
            <p:ph type="dt" sz="half"/>
          </p:nvPr>
        </p:nvSpPr>
        <p:spPr/>
        <p:txBody>
          <a:bodyPr/>
          <a:lstStyle/>
          <a:p>
            <a:pPr lvl="0"/>
            <a:endParaRPr kumimoji="0" sz="1200">
              <a:effectLst>
                <a:outerShdw blurRad="38100" dist="38100" dir="2700000" algn="tl">
                  <a:schemeClr val="bg2"/>
                </a:outerShdw>
              </a:effectLst>
            </a:endParaRPr>
          </a:p>
        </p:txBody>
      </p:sp>
      <p:sp>
        <p:nvSpPr>
          <p:cNvPr id="27655" name="Footer Placeholder 2"/>
          <p:cNvSpPr>
            <a:spLocks noGrp="1"/>
          </p:cNvSpPr>
          <p:nvPr>
            <p:ph type="ftr" sz="quarter" idx="1"/>
          </p:nvPr>
        </p:nvSpPr>
        <p:spPr/>
        <p:txBody>
          <a:bodyPr/>
          <a:lstStyle/>
          <a:p>
            <a:pPr lvl="0" algn="ctr"/>
            <a:fld id="{F579AED5-EBB0-41DD-BC84-50C6FE44880C}"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27656" name="TextBox 27655"/>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ctrTitle"/>
          </p:nvPr>
        </p:nvSpPr>
        <p:spPr>
          <a:xfrm>
            <a:off x="323850" y="260350"/>
            <a:ext cx="7772400" cy="647700"/>
          </a:xfrm>
          <a:prstGeom prst="rect">
            <a:avLst/>
          </a:prstGeom>
          <a:noFill/>
          <a:ln>
            <a:miter lim="800000"/>
          </a:ln>
        </p:spPr>
        <p:txBody>
          <a:bodyPr anchor="b" anchorCtr="1"/>
          <a:lstStyle/>
          <a:p>
            <a:pPr lvl="0"/>
            <a:r>
              <a:rPr sz="4800"/>
              <a:t>關於舊巴塞爾協定</a:t>
            </a:r>
            <a:endParaRPr sz="4800"/>
          </a:p>
        </p:txBody>
      </p:sp>
      <p:sp>
        <p:nvSpPr>
          <p:cNvPr id="19459" name=""/>
          <p:cNvSpPr/>
          <p:nvPr>
            <p:ph type="subTitle" idx="1"/>
          </p:nvPr>
        </p:nvSpPr>
        <p:spPr>
          <a:xfrm>
            <a:off x="827088" y="908050"/>
            <a:ext cx="7632700" cy="5949950"/>
          </a:xfrm>
          <a:prstGeom prst="rect">
            <a:avLst/>
          </a:prstGeom>
          <a:noFill/>
          <a:ln>
            <a:miter lim="800000"/>
          </a:ln>
        </p:spPr>
        <p:txBody>
          <a:bodyPr/>
          <a:lstStyle/>
          <a:p>
            <a:pPr lvl="0" algn="l"/>
            <a:r>
              <a:rPr sz="2800"/>
              <a:t>1.20世紀80年代美國債務危機促使西方銀行監管理念發生重大的轉折，即由以總資產大小為實力象徵轉變為以</a:t>
            </a:r>
            <a:r>
              <a:rPr sz="2800" u="sng"/>
              <a:t>資本充足</a:t>
            </a:r>
            <a:r>
              <a:rPr sz="2800"/>
              <a:t>率為核心的管理協定</a:t>
            </a:r>
            <a:endParaRPr sz="2800"/>
          </a:p>
          <a:p>
            <a:pPr lvl="0" algn="l"/>
            <a:r>
              <a:rPr sz="2800"/>
              <a:t>2.</a:t>
            </a:r>
            <a:r>
              <a:rPr sz="2800" u="sng"/>
              <a:t>該協定的核心內容是對十國集團“國際活躍銀行”（International Active Banks）提出最低資本充足率的要求</a:t>
            </a:r>
            <a:r>
              <a:rPr sz="2800"/>
              <a:t>。這份協議的推出對國際金融體系的穩定和有效運行、建立國際銀行業的公平競爭環境等方面發揮了重要作用 </a:t>
            </a:r>
            <a:endParaRPr sz="2800"/>
          </a:p>
          <a:p>
            <a:pPr lvl="0" algn="l"/>
            <a:endParaRPr sz="2800"/>
          </a:p>
        </p:txBody>
      </p:sp>
      <p:sp>
        <p:nvSpPr>
          <p:cNvPr id="19460" name=""/>
          <p:cNvSpPr>
            <a:spLocks noGrp="1"/>
          </p:cNvSpPr>
          <p:nvPr>
            <p:ph type="dt" sz="quarter" idx="2"/>
          </p:nvPr>
        </p:nvSpPr>
        <p:spPr/>
        <p:txBody>
          <a:bodyPr anchor="b" anchorCtr="0"/>
          <a:lstStyle/>
          <a:p>
            <a:pPr lvl="0"/>
            <a:endParaRPr kumimoji="0" sz="1200">
              <a:effectLst>
                <a:outerShdw blurRad="38100" dist="38100" dir="2700000" algn="tl">
                  <a:schemeClr val="bg2"/>
                </a:outerShdw>
              </a:effectLst>
            </a:endParaRPr>
          </a:p>
        </p:txBody>
      </p:sp>
      <p:sp>
        <p:nvSpPr>
          <p:cNvPr id="19461" name=""/>
          <p:cNvSpPr>
            <a:spLocks noGrp="1"/>
          </p:cNvSpPr>
          <p:nvPr>
            <p:ph type="ftr" sz="quarter" idx="3"/>
          </p:nvPr>
        </p:nvSpPr>
        <p:spPr/>
        <p:txBody>
          <a:bodyPr anchor="b" anchorCtr="0"/>
          <a:lstStyle/>
          <a:p>
            <a:pPr lvl="0" algn="ctr"/>
            <a:fld id="{E35CF817-806F-460C-9BB7-4891397C5059}"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19462" name="TextBox 19461"/>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ph type="title"/>
          </p:nvPr>
        </p:nvSpPr>
        <p:spPr>
          <a:xfrm>
            <a:off x="457200" y="274638"/>
            <a:ext cx="8229600" cy="714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endParaRPr sz="4000"/>
          </a:p>
        </p:txBody>
      </p:sp>
      <p:sp>
        <p:nvSpPr>
          <p:cNvPr id="20483" name=""/>
          <p:cNvSpPr/>
          <p:nvPr>
            <p:ph type="body" idx="4294967295"/>
          </p:nvPr>
        </p:nvSpPr>
        <p:spPr>
          <a:xfrm>
            <a:off x="468312" y="981075"/>
            <a:ext cx="8229600" cy="55768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t>3.主要制定了</a:t>
            </a:r>
            <a:r>
              <a:rPr b="1"/>
              <a:t>儲備資本基準 </a:t>
            </a:r>
            <a:r>
              <a:t>(通常稱為「法定資本」或「債償能力」)，以強化金融市場的穩定性，同時維持銀行在不同法規環境下營運的競爭地位。此「儲備資本」的定量標準乃依據</a:t>
            </a:r>
            <a:r>
              <a:rPr b="1"/>
              <a:t>單一的風險衡量</a:t>
            </a:r>
            <a:r>
              <a:t> (</a:t>
            </a:r>
            <a:r>
              <a:rPr u="sng"/>
              <a:t>公司借貸曝險 (corporate lending exposure)</a:t>
            </a:r>
            <a:r>
              <a:t>)，</a:t>
            </a:r>
            <a:r>
              <a:rPr u="sng"/>
              <a:t>並統一規定銀行對已放款的公司融資，必須保留 8% 的儲備資本</a:t>
            </a:r>
            <a:r>
              <a:t>。</a:t>
            </a:r>
          </a:p>
          <a:p>
            <a:pPr lvl="0">
              <a:buNone/>
            </a:pPr>
          </a:p>
        </p:txBody>
      </p:sp>
      <p:sp>
        <p:nvSpPr>
          <p:cNvPr id="20484"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20485" name="Footer Placeholder 4"/>
          <p:cNvSpPr>
            <a:spLocks noGrp="1"/>
          </p:cNvSpPr>
          <p:nvPr>
            <p:ph type="ftr" sz="quarter" idx="3"/>
          </p:nvPr>
        </p:nvSpPr>
        <p:spPr/>
        <p:txBody>
          <a:bodyPr/>
          <a:lstStyle/>
          <a:p>
            <a:pPr lvl="0" algn="ctr"/>
            <a:fld id="{CFB5BBB9-3D23-4C6D-B883-50EADE48301D}"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20486" name="TextBox 20485"/>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457200" y="274638"/>
            <a:ext cx="8229600" cy="714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endParaRPr sz="4000"/>
          </a:p>
        </p:txBody>
      </p:sp>
      <p:sp>
        <p:nvSpPr>
          <p:cNvPr id="22531" name=""/>
          <p:cNvSpPr/>
          <p:nvPr>
            <p:ph type="body" idx="4294967295"/>
          </p:nvPr>
        </p:nvSpPr>
        <p:spPr>
          <a:xfrm>
            <a:off x="457200" y="476250"/>
            <a:ext cx="8229600" cy="56499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lnSpc>
                <a:spcPct val="80000"/>
              </a:lnSpc>
            </a:pPr>
            <a:r>
              <a:rPr sz="2800" b="1"/>
              <a:t>未考量信用等級</a:t>
            </a:r>
            <a:r>
              <a:rPr sz="2800"/>
              <a:t>：對於特定票據，銀行對新設網</a:t>
            </a:r>
            <a:endParaRPr sz="2800"/>
          </a:p>
          <a:p>
            <a:pPr lvl="0">
              <a:lnSpc>
                <a:spcPct val="80000"/>
              </a:lnSpc>
              <a:buNone/>
            </a:pPr>
            <a:r>
              <a:rPr sz="2800"/>
              <a:t>    路公司和 AAA 評等公司放款的儲備資本都相</a:t>
            </a:r>
            <a:endParaRPr sz="2800"/>
          </a:p>
          <a:p>
            <a:pPr lvl="0">
              <a:lnSpc>
                <a:spcPct val="80000"/>
              </a:lnSpc>
              <a:buNone/>
            </a:pPr>
            <a:r>
              <a:rPr sz="2800"/>
              <a:t>    同。這使銀行傾向放款給信用評等較低的公司，</a:t>
            </a:r>
            <a:endParaRPr sz="2800"/>
          </a:p>
          <a:p>
            <a:pPr lvl="0">
              <a:lnSpc>
                <a:spcPct val="80000"/>
              </a:lnSpc>
              <a:buNone/>
            </a:pPr>
            <a:r>
              <a:rPr sz="2800"/>
              <a:t>    以取得更好的價格和 ROS 等級，因而間接影響</a:t>
            </a:r>
            <a:endParaRPr sz="2800"/>
          </a:p>
          <a:p>
            <a:pPr lvl="0">
              <a:lnSpc>
                <a:spcPct val="80000"/>
              </a:lnSpc>
              <a:buNone/>
            </a:pPr>
            <a:r>
              <a:rPr sz="2800"/>
              <a:t>    了銀行資產品質，這正與協定原本的立意背道而</a:t>
            </a:r>
            <a:endParaRPr sz="2800"/>
          </a:p>
          <a:p>
            <a:pPr lvl="0">
              <a:lnSpc>
                <a:spcPct val="80000"/>
              </a:lnSpc>
              <a:buNone/>
            </a:pPr>
            <a:r>
              <a:rPr sz="2800"/>
              <a:t>    馳。</a:t>
            </a:r>
            <a:endParaRPr sz="2800"/>
          </a:p>
          <a:p>
            <a:pPr lvl="0">
              <a:lnSpc>
                <a:spcPct val="80000"/>
              </a:lnSpc>
              <a:buNone/>
            </a:pPr>
            <a:r>
              <a:rPr sz="2800"/>
              <a:t>    </a:t>
            </a:r>
            <a:r>
              <a:rPr sz="2800" b="1"/>
              <a:t>對擔保品限制過多</a:t>
            </a:r>
            <a:r>
              <a:rPr sz="2800"/>
              <a:t>：免償債能力僅限於以現金或 </a:t>
            </a:r>
            <a:endParaRPr sz="2800"/>
          </a:p>
          <a:p>
            <a:pPr lvl="0">
              <a:lnSpc>
                <a:spcPct val="80000"/>
              </a:lnSpc>
              <a:buNone/>
            </a:pPr>
            <a:r>
              <a:rPr sz="2800"/>
              <a:t>    OECD 中央政府和指定多邊發展銀行發行的證券</a:t>
            </a:r>
            <a:endParaRPr sz="2800"/>
          </a:p>
          <a:p>
            <a:pPr lvl="0">
              <a:lnSpc>
                <a:spcPct val="80000"/>
              </a:lnSpc>
              <a:buNone/>
            </a:pPr>
            <a:r>
              <a:rPr sz="2800"/>
              <a:t>    為擔保品之借貸。有些寬免也適用於自宅房貸。</a:t>
            </a:r>
            <a:endParaRPr sz="2800"/>
          </a:p>
          <a:p>
            <a:pPr lvl="0">
              <a:lnSpc>
                <a:spcPct val="80000"/>
              </a:lnSpc>
              <a:buNone/>
            </a:pPr>
            <a:r>
              <a:rPr sz="2800"/>
              <a:t>    此種嚴格限制讓銀行傾向不積極尋找其他有</a:t>
            </a:r>
            <a:endParaRPr sz="2800"/>
          </a:p>
          <a:p>
            <a:pPr lvl="0">
              <a:lnSpc>
                <a:spcPct val="80000"/>
              </a:lnSpc>
              <a:buNone/>
            </a:pPr>
            <a:r>
              <a:rPr sz="2800"/>
              <a:t>    用的擔保品形式。 </a:t>
            </a:r>
            <a:br>
              <a:rPr sz="2800"/>
            </a:br>
            <a:br>
              <a:rPr sz="2800"/>
            </a:br>
            <a:endParaRPr sz="2800"/>
          </a:p>
        </p:txBody>
      </p:sp>
      <p:sp>
        <p:nvSpPr>
          <p:cNvPr id="22532"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22533" name="Footer Placeholder 4"/>
          <p:cNvSpPr>
            <a:spLocks noGrp="1"/>
          </p:cNvSpPr>
          <p:nvPr>
            <p:ph type="ftr" sz="quarter" idx="3"/>
          </p:nvPr>
        </p:nvSpPr>
        <p:spPr/>
        <p:txBody>
          <a:bodyPr/>
          <a:lstStyle/>
          <a:p>
            <a:pPr lvl="0" algn="ctr"/>
            <a:fld id="{EDDFE4AB-288D-4F04-A5F3-F88F62248618}"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22534" name="TextBox 22533"/>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2" name=""/>
          <p:cNvSpPr/>
          <p:nvPr/>
        </p:nvSpPr>
        <p:spPr>
          <a:xfrm>
            <a:off x="2124075" y="1773238"/>
            <a:ext cx="4824412" cy="366712"/>
          </a:xfrm>
          <a:prstGeom prst="rect">
            <a:avLst/>
          </a:prstGeom>
          <a:noFill/>
          <a:ln>
            <a:noFill/>
            <a:miter lim="800000"/>
          </a:ln>
        </p:spPr>
        <p:txBody>
          <a:bodyPr>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lang="zh-TW" altLang="en-US" sz="1800" b="0" i="0" u="none" baseline="0">
                <a:solidFill>
                  <a:schemeClr val="tx1"/>
                </a:solidFill>
                <a:latin typeface="Arial" pitchFamily="34" charset="0"/>
                <a:ea typeface="新細明體" pitchFamily="18" charset="-120"/>
              </a:defRPr>
            </a:lvl5pPr>
          </a:lstStyle>
          <a:p>
            <a:pPr lvl="0">
              <a:spcBef>
                <a:spcPct val="50000"/>
              </a:spcBef>
            </a:pPr>
          </a:p>
        </p:txBody>
      </p:sp>
      <p:sp>
        <p:nvSpPr>
          <p:cNvPr id="2056" name=""/>
          <p:cNvSpPr/>
          <p:nvPr/>
        </p:nvSpPr>
        <p:spPr>
          <a:xfrm>
            <a:off x="2339975" y="2276475"/>
            <a:ext cx="4103688" cy="1657350"/>
          </a:xfrm>
          <a:solidFill>
            <a:srgbClr val="FFFFFF"/>
          </a:solidFill>
          <a:ln>
            <a:solidFill>
              <a:prstClr val="black"/>
            </a:solidFill>
            <a:miter lim="800000"/>
          </a:ln>
          <a:effectLst/>
        </p:spPr>
        <p:txBody>
          <a:bodyPr fromWordArt="1">
            <a:prstTxWarp prst="textPlain">
              <a:avLst/>
            </a:prstTxWarp>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Pr algn="ctr"/>
            <a:r>
              <a:rPr sz="3600" kern="10">
                <a:ln>
                  <a:solidFill>
                    <a:prstClr val="black"/>
                  </a:solidFill>
                </a:ln>
                <a:solidFill>
                  <a:srgbClr val="FFFFFF"/>
                </a:solidFill>
                <a:effectLst/>
                <a:latin typeface="新細明體"/>
              </a:rPr>
              <a:t>新巴塞爾協定</a:t>
            </a:r>
          </a:p>
        </p:txBody>
      </p:sp>
      <p:sp>
        <p:nvSpPr>
          <p:cNvPr id="2057" name="Date Placeholder 1"/>
          <p:cNvSpPr>
            <a:spLocks noGrp="1"/>
          </p:cNvSpPr>
          <p:nvPr>
            <p:ph type="dt" sz="half"/>
          </p:nvPr>
        </p:nvSpPr>
        <p:spPr/>
        <p:txBody>
          <a:bodyPr/>
          <a:lstStyle/>
          <a:p>
            <a:pPr lvl="0"/>
            <a:endParaRPr kumimoji="0" sz="1200">
              <a:effectLst>
                <a:outerShdw blurRad="38100" dist="38100" dir="2700000" algn="tl">
                  <a:schemeClr val="bg2"/>
                </a:outerShdw>
              </a:effectLst>
            </a:endParaRPr>
          </a:p>
        </p:txBody>
      </p:sp>
      <p:sp>
        <p:nvSpPr>
          <p:cNvPr id="2058" name="Footer Placeholder 2"/>
          <p:cNvSpPr>
            <a:spLocks noGrp="1"/>
          </p:cNvSpPr>
          <p:nvPr>
            <p:ph type="ftr" sz="quarter" idx="1"/>
          </p:nvPr>
        </p:nvSpPr>
        <p:spPr/>
        <p:txBody>
          <a:bodyPr/>
          <a:lstStyle/>
          <a:p>
            <a:pPr lvl="0" algn="ctr"/>
            <a:fld id="{6256E01E-86DC-48BD-880F-655D62256812}"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2059" name="TextBox 2058"/>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主要架構</a:t>
            </a:r>
          </a:p>
        </p:txBody>
      </p:sp>
      <p:sp>
        <p:nvSpPr>
          <p:cNvPr id="5123" name=""/>
          <p:cNvSpPr/>
          <p:nvPr>
            <p:ph type="body" idx="4294967295"/>
          </p:nvPr>
        </p:nvSpPr>
        <p:spPr>
          <a:xfrm>
            <a:off x="457200" y="1600200"/>
            <a:ext cx="8229600" cy="45339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t>最低資本要求</a:t>
            </a:r>
          </a:p>
          <a:p>
            <a:pPr lvl="0"/>
            <a:r>
              <a:t>金融主管機關監理審核程序</a:t>
            </a:r>
          </a:p>
          <a:p>
            <a:pPr lvl="0"/>
            <a:r>
              <a:t>市場制約</a:t>
            </a:r>
          </a:p>
        </p:txBody>
      </p:sp>
      <p:sp>
        <p:nvSpPr>
          <p:cNvPr id="5124"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5125" name="Footer Placeholder 4"/>
          <p:cNvSpPr>
            <a:spLocks noGrp="1"/>
          </p:cNvSpPr>
          <p:nvPr>
            <p:ph type="ftr" sz="quarter" idx="3"/>
          </p:nvPr>
        </p:nvSpPr>
        <p:spPr/>
        <p:txBody>
          <a:bodyPr/>
          <a:lstStyle/>
          <a:p>
            <a:pPr lvl="0" algn="ctr"/>
            <a:fld id="{C15A9220-1788-48D2-A750-C2FE3917BDA4}"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計算方法一:標準法</a:t>
            </a:r>
          </a:p>
        </p:txBody>
      </p:sp>
      <p:sp>
        <p:nvSpPr>
          <p:cNvPr id="8195" name=""/>
          <p:cNvSpPr/>
          <p:nvPr>
            <p:ph type="body" idx="4294967295"/>
          </p:nvPr>
        </p:nvSpPr>
        <p:spPr>
          <a:xfrm>
            <a:off x="457200" y="1600200"/>
            <a:ext cx="8229600" cy="45339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lnSpc>
                <a:spcPct val="90000"/>
              </a:lnSpc>
            </a:pPr>
            <a:r>
              <a:rPr sz="2800"/>
              <a:t>針對不同信用風險標的加以區分，主要有國家、銀行及企業風險，依不同信用等級，給予不同風險權數，不再一視同仁</a:t>
            </a:r>
            <a:endParaRPr sz="2800"/>
          </a:p>
          <a:p>
            <a:pPr lvl="0">
              <a:lnSpc>
                <a:spcPct val="90000"/>
              </a:lnSpc>
            </a:pPr>
            <a:r>
              <a:rPr sz="2800"/>
              <a:t>依據信用評等機構給予的信評，分別賦予不同的權數</a:t>
            </a:r>
            <a:endParaRPr sz="2800"/>
          </a:p>
          <a:p>
            <a:pPr lvl="0">
              <a:lnSpc>
                <a:spcPct val="90000"/>
              </a:lnSpc>
            </a:pPr>
            <a:r>
              <a:rPr sz="2800"/>
              <a:t>要求納入國家信用評等，鼓勵採用外部評等機構的信評結果，</a:t>
            </a:r>
            <a:endParaRPr sz="2800"/>
          </a:p>
          <a:p>
            <a:pPr lvl="0">
              <a:lnSpc>
                <a:spcPct val="90000"/>
              </a:lnSpc>
            </a:pPr>
            <a:r>
              <a:rPr sz="2800"/>
              <a:t>使用外部信用評等時，不允許使用者僅將信評結果納入風險權數的計算，而是深入了解並外部評等的方法及結果，賦予風險評估者的新責任。</a:t>
            </a:r>
            <a:endParaRPr sz="2800"/>
          </a:p>
          <a:p>
            <a:pPr lvl="0">
              <a:lnSpc>
                <a:spcPct val="90000"/>
              </a:lnSpc>
            </a:pPr>
            <a:endParaRPr sz="2800"/>
          </a:p>
        </p:txBody>
      </p:sp>
      <p:sp>
        <p:nvSpPr>
          <p:cNvPr id="8196"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8197" name="Footer Placeholder 4"/>
          <p:cNvSpPr>
            <a:spLocks noGrp="1"/>
          </p:cNvSpPr>
          <p:nvPr>
            <p:ph type="ftr" sz="quarter" idx="3"/>
          </p:nvPr>
        </p:nvSpPr>
        <p:spPr/>
        <p:txBody>
          <a:bodyPr/>
          <a:lstStyle/>
          <a:p>
            <a:pPr lvl="0" algn="ctr"/>
            <a:fld id="{6A591C4E-75B5-43AB-9263-03CBDB002ECF}"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8198" name="TextBox 8197"/>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估算作業風險</a:t>
            </a:r>
          </a:p>
        </p:txBody>
      </p:sp>
      <p:sp>
        <p:nvSpPr>
          <p:cNvPr id="10243" name=""/>
          <p:cNvSpPr/>
          <p:nvPr>
            <p:ph type="body" idx="4294967295"/>
          </p:nvPr>
        </p:nvSpPr>
        <p:spPr>
          <a:xfrm>
            <a:off x="457200" y="1600200"/>
            <a:ext cx="8229600" cy="45339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t>1.基本指標法--單一指標作為整體銀行作業風險估算之指標</a:t>
            </a:r>
          </a:p>
          <a:p>
            <a:pPr lvl="0"/>
            <a:r>
              <a:t>2.標準法--基本指標法之延伸，以各種指標作為各項作業之風險指標</a:t>
            </a:r>
          </a:p>
          <a:p>
            <a:pPr lvl="0"/>
            <a:r>
              <a:t>3.內部模型法--則要求銀行使用內部損失資料用以估算該行資本計提額。</a:t>
            </a:r>
          </a:p>
        </p:txBody>
      </p:sp>
      <p:sp>
        <p:nvSpPr>
          <p:cNvPr id="10244"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10245" name="Footer Placeholder 4"/>
          <p:cNvSpPr>
            <a:spLocks noGrp="1"/>
          </p:cNvSpPr>
          <p:nvPr>
            <p:ph type="ftr" sz="quarter" idx="3"/>
          </p:nvPr>
        </p:nvSpPr>
        <p:spPr/>
        <p:txBody>
          <a:bodyPr/>
          <a:lstStyle/>
          <a:p>
            <a:pPr lvl="0" algn="ctr"/>
            <a:fld id="{96081095-7432-49E5-B1CD-D5D3C6E169B5}"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10246" name="TextBox 10245"/>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三.市場制約</a:t>
            </a:r>
          </a:p>
        </p:txBody>
      </p:sp>
      <p:sp>
        <p:nvSpPr>
          <p:cNvPr id="14339" name=""/>
          <p:cNvSpPr/>
          <p:nvPr>
            <p:ph type="body" idx="4294967295"/>
          </p:nvPr>
        </p:nvSpPr>
        <p:spPr>
          <a:xfrm>
            <a:off x="457200" y="1600200"/>
            <a:ext cx="8229600" cy="45339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lnSpc>
                <a:spcPct val="90000"/>
              </a:lnSpc>
            </a:pPr>
            <a:r>
              <a:t>透過增加銀行資訊公開性，強化市場自律之機制；有效揭露資訊，讓市場參與者得以更了解銀行風險全貌與資本適足部位之情況</a:t>
            </a:r>
          </a:p>
          <a:p>
            <a:pPr lvl="0">
              <a:lnSpc>
                <a:spcPct val="90000"/>
              </a:lnSpc>
            </a:pPr>
            <a:r>
              <a:t>對於銀行各項業務的資訊提出揭露要求與建議，包含銀行計算資本適足的方式與其風險評估的方法等 </a:t>
            </a:r>
          </a:p>
          <a:p>
            <a:pPr lvl="0">
              <a:lnSpc>
                <a:spcPct val="90000"/>
              </a:lnSpc>
            </a:pPr>
            <a:r>
              <a:t>旨在鼓勵銀行採用安全、穩健及有效率的經營方法</a:t>
            </a:r>
          </a:p>
        </p:txBody>
      </p:sp>
      <p:sp>
        <p:nvSpPr>
          <p:cNvPr id="14340"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14341" name="Footer Placeholder 4"/>
          <p:cNvSpPr>
            <a:spLocks noGrp="1"/>
          </p:cNvSpPr>
          <p:nvPr>
            <p:ph type="ftr" sz="quarter" idx="3"/>
          </p:nvPr>
        </p:nvSpPr>
        <p:spPr/>
        <p:txBody>
          <a:bodyPr/>
          <a:lstStyle/>
          <a:p>
            <a:pPr lvl="0" algn="ctr"/>
            <a:fld id="{E697CC65-DA30-4E54-A27D-8BDCA4A11E22}"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14342" name="TextBox 14341"/>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flipV="1">
            <a:off x="395288" y="188912"/>
            <a:ext cx="8291512" cy="857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endParaRPr sz="4000"/>
          </a:p>
        </p:txBody>
      </p:sp>
      <p:sp>
        <p:nvSpPr>
          <p:cNvPr id="16387" name=""/>
          <p:cNvSpPr/>
          <p:nvPr>
            <p:ph type="body" idx="4294967295"/>
          </p:nvPr>
        </p:nvSpPr>
        <p:spPr>
          <a:xfrm>
            <a:off x="611188" y="404812"/>
            <a:ext cx="8964612" cy="57927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lnSpc>
                <a:spcPct val="90000"/>
              </a:lnSpc>
              <a:buNone/>
            </a:pPr>
            <a:r>
              <a:rPr sz="2300"/>
              <a:t> </a:t>
            </a:r>
            <a:r>
              <a:rPr sz="2900"/>
              <a:t>新協定與現行資本協定的主要異同點列舉如下：</a:t>
            </a:r>
            <a:endParaRPr sz="2900"/>
          </a:p>
          <a:p>
            <a:pPr lvl="0">
              <a:lnSpc>
                <a:spcPct val="90000"/>
              </a:lnSpc>
              <a:buNone/>
            </a:pPr>
            <a:r>
              <a:rPr sz="2300"/>
              <a:t>一. </a:t>
            </a:r>
            <a:r>
              <a:rPr sz="2300" b="1"/>
              <a:t>相同點</a:t>
            </a:r>
            <a:r>
              <a:rPr sz="2300"/>
              <a:t>：</a:t>
            </a:r>
            <a:endParaRPr sz="2300"/>
          </a:p>
          <a:p>
            <a:pPr lvl="0">
              <a:lnSpc>
                <a:spcPct val="90000"/>
              </a:lnSpc>
              <a:buNone/>
            </a:pPr>
            <a:r>
              <a:rPr sz="2300"/>
              <a:t> (1)現行資本之定義維持不變。</a:t>
            </a:r>
            <a:endParaRPr sz="2300"/>
          </a:p>
          <a:p>
            <a:pPr lvl="0">
              <a:lnSpc>
                <a:spcPct val="90000"/>
              </a:lnSpc>
              <a:buNone/>
            </a:pPr>
            <a:r>
              <a:rPr sz="2300"/>
              <a:t> (2)自有資本與加權後風險性資產的比率仍應符合至少8%</a:t>
            </a:r>
            <a:endParaRPr sz="2300"/>
          </a:p>
          <a:p>
            <a:pPr lvl="0">
              <a:lnSpc>
                <a:spcPct val="90000"/>
              </a:lnSpc>
              <a:buNone/>
            </a:pPr>
            <a:r>
              <a:rPr sz="2300"/>
              <a:t>    的要求。</a:t>
            </a:r>
            <a:endParaRPr sz="2300"/>
          </a:p>
          <a:p>
            <a:pPr lvl="0">
              <a:lnSpc>
                <a:spcPct val="90000"/>
              </a:lnSpc>
              <a:buNone/>
            </a:pPr>
            <a:r>
              <a:rPr sz="2300"/>
              <a:t> (3)類資本仍占銀行自有資本的一半以上。</a:t>
            </a:r>
            <a:endParaRPr sz="2300"/>
          </a:p>
          <a:p>
            <a:pPr lvl="0">
              <a:lnSpc>
                <a:spcPct val="90000"/>
              </a:lnSpc>
              <a:buNone/>
            </a:pPr>
            <a:r>
              <a:rPr sz="2300"/>
              <a:t>二. </a:t>
            </a:r>
            <a:r>
              <a:rPr sz="2300" b="1"/>
              <a:t>相異點</a:t>
            </a:r>
            <a:r>
              <a:rPr sz="2300"/>
              <a:t>：</a:t>
            </a:r>
            <a:endParaRPr sz="2300"/>
          </a:p>
          <a:p>
            <a:pPr lvl="0">
              <a:lnSpc>
                <a:spcPct val="90000"/>
              </a:lnSpc>
              <a:buNone/>
            </a:pPr>
            <a:r>
              <a:rPr sz="2300"/>
              <a:t> (1)增加作業風險之資本計提。</a:t>
            </a:r>
            <a:endParaRPr sz="2300"/>
          </a:p>
          <a:p>
            <a:pPr lvl="0">
              <a:lnSpc>
                <a:spcPct val="90000"/>
              </a:lnSpc>
              <a:buNone/>
            </a:pPr>
            <a:r>
              <a:rPr sz="2300"/>
              <a:t> (2)補充主管機關審核程序及市場紀律兩項支柱標準。</a:t>
            </a:r>
            <a:endParaRPr sz="2300"/>
          </a:p>
          <a:p>
            <a:pPr lvl="0">
              <a:lnSpc>
                <a:spcPct val="90000"/>
              </a:lnSpc>
              <a:buNone/>
            </a:pPr>
            <a:r>
              <a:rPr sz="2300"/>
              <a:t> (3)允許先進銀行使用本身發展之風險評估模型。</a:t>
            </a:r>
            <a:endParaRPr sz="2300"/>
          </a:p>
          <a:p>
            <a:pPr lvl="0">
              <a:lnSpc>
                <a:spcPct val="90000"/>
              </a:lnSpc>
              <a:buNone/>
            </a:pPr>
            <a:r>
              <a:rPr sz="2300"/>
              <a:t> (4)允許銀行使用外部信用評等機構所提供的評等。</a:t>
            </a:r>
            <a:endParaRPr sz="2300"/>
          </a:p>
          <a:p>
            <a:pPr lvl="0">
              <a:lnSpc>
                <a:spcPct val="90000"/>
              </a:lnSpc>
              <a:buNone/>
            </a:pPr>
            <a:r>
              <a:rPr sz="2300"/>
              <a:t> (5)新協定延伸至銀行集團旗下之控股公司。</a:t>
            </a:r>
            <a:endParaRPr sz="2300"/>
          </a:p>
          <a:p>
            <a:pPr lvl="0">
              <a:lnSpc>
                <a:spcPct val="90000"/>
              </a:lnSpc>
              <a:buNone/>
            </a:pPr>
            <a:r>
              <a:rPr sz="2300"/>
              <a:t> </a:t>
            </a:r>
            <a:endParaRPr sz="2300"/>
          </a:p>
        </p:txBody>
      </p:sp>
      <p:sp>
        <p:nvSpPr>
          <p:cNvPr id="16388"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16389" name="Footer Placeholder 4"/>
          <p:cNvSpPr>
            <a:spLocks noGrp="1"/>
          </p:cNvSpPr>
          <p:nvPr>
            <p:ph type="ftr" sz="quarter" idx="3"/>
          </p:nvPr>
        </p:nvSpPr>
        <p:spPr/>
        <p:txBody>
          <a:bodyPr/>
          <a:lstStyle/>
          <a:p>
            <a:pPr lvl="0" algn="ctr"/>
            <a:fld id="{1861CA89-DF80-48A2-AC54-15B60A63D95B}"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16390" name="TextBox 16389"/>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5" name=""/>
          <p:cNvSpPr/>
          <p:nvPr/>
        </p:nvSpPr>
        <p:spPr>
          <a:xfrm>
            <a:off x="1692275" y="2205038"/>
            <a:ext cx="5329238" cy="1873250"/>
          </a:xfrm>
          <a:solidFill>
            <a:srgbClr val="FFFFFF"/>
          </a:solidFill>
          <a:ln>
            <a:solidFill>
              <a:prstClr val="black"/>
            </a:solidFill>
            <a:miter lim="800000"/>
          </a:ln>
          <a:effectLst/>
        </p:spPr>
        <p:txBody>
          <a:bodyPr fromWordArt="1">
            <a:prstTxWarp prst="textPlain">
              <a:avLst/>
            </a:prstTxWarp>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Pr algn="ctr"/>
            <a:r>
              <a:rPr sz="3600" kern="10">
                <a:ln>
                  <a:solidFill>
                    <a:prstClr val="black"/>
                  </a:solidFill>
                </a:ln>
                <a:solidFill>
                  <a:srgbClr val="FFFFFF"/>
                </a:solidFill>
                <a:effectLst/>
                <a:latin typeface="新細明體"/>
              </a:rPr>
              <a:t>巴塞爾協定的影響</a:t>
            </a:r>
          </a:p>
        </p:txBody>
      </p:sp>
      <p:sp>
        <p:nvSpPr>
          <p:cNvPr id="35846" name="Date Placeholder 1"/>
          <p:cNvSpPr>
            <a:spLocks noGrp="1"/>
          </p:cNvSpPr>
          <p:nvPr>
            <p:ph type="dt" sz="half"/>
          </p:nvPr>
        </p:nvSpPr>
        <p:spPr/>
        <p:txBody>
          <a:bodyPr/>
          <a:lstStyle/>
          <a:p>
            <a:pPr lvl="0"/>
            <a:endParaRPr kumimoji="0" sz="1200">
              <a:effectLst>
                <a:outerShdw blurRad="38100" dist="38100" dir="2700000" algn="tl">
                  <a:schemeClr val="bg2"/>
                </a:outerShdw>
              </a:effectLst>
            </a:endParaRPr>
          </a:p>
        </p:txBody>
      </p:sp>
      <p:sp>
        <p:nvSpPr>
          <p:cNvPr id="35847" name="Footer Placeholder 2"/>
          <p:cNvSpPr>
            <a:spLocks noGrp="1"/>
          </p:cNvSpPr>
          <p:nvPr>
            <p:ph type="ftr" sz="quarter" idx="1"/>
          </p:nvPr>
        </p:nvSpPr>
        <p:spPr/>
        <p:txBody>
          <a:bodyPr/>
          <a:lstStyle/>
          <a:p>
            <a:pPr lvl="0" algn="ctr"/>
            <a:fld id="{0A765ED0-4893-4650-951F-FAEE607435BF}"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35848" name="TextBox 35847"/>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a:pPr lvl="0"/>
            <a:r>
              <a:t>銀行</a:t>
            </a:r>
          </a:p>
        </p:txBody>
      </p:sp>
      <p:sp>
        <p:nvSpPr>
          <p:cNvPr id="29699" name=""/>
          <p:cNvSpPr/>
          <p:nvPr>
            <p:ph type="body" idx="4294967295"/>
          </p:nvPr>
        </p:nvSpPr>
        <p:spPr>
          <a:xfrm>
            <a:off x="457200" y="1484312"/>
            <a:ext cx="8229600" cy="4646612"/>
          </a:xfrm>
          <a:prstGeom prst="rect">
            <a:avLst/>
          </a:prstGeom>
          <a:noFill/>
          <a:ln>
            <a:miter lim="800000"/>
          </a:ln>
        </p:spPr>
        <p:txBody>
          <a:bodyPr/>
          <a:lstStyle>
            <a:lvl1pPr marL="609600" indent="-609600" algn="l"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971550" indent="-514350" algn="l"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352550" indent="-438150" algn="l"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752600" indent="-381000" algn="l"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209800" indent="-381000" algn="l"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rPr sz="3600" b="1"/>
              <a:t>債務重整，注重放款品質</a:t>
            </a:r>
            <a:endParaRPr sz="3600" b="1"/>
          </a:p>
          <a:p>
            <a:pPr lvl="0">
              <a:buNone/>
            </a:pPr>
            <a:r>
              <a:t>     </a:t>
            </a:r>
          </a:p>
          <a:p>
            <a:pPr lvl="0">
              <a:buNone/>
            </a:pPr>
            <a:r>
              <a:t>     因為新的協定要求銀行對個別債務人進行風險評估，根據銀行所承擔的風險來提列資本，因為較高信用風險者所需提列的資本較高，故銀行將更注重放款品質，將所需的儲備資本降至最低</a:t>
            </a:r>
          </a:p>
          <a:p>
            <a:pPr lvl="0">
              <a:buNone/>
            </a:pPr>
            <a:r>
              <a:t>     </a:t>
            </a:r>
            <a:r>
              <a:rPr b="1"/>
              <a:t>中小企業的融資困難度將會提高</a:t>
            </a:r>
            <a:endParaRPr b="1"/>
          </a:p>
        </p:txBody>
      </p:sp>
      <p:sp>
        <p:nvSpPr>
          <p:cNvPr id="29700"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29701" name="Footer Placeholder 4"/>
          <p:cNvSpPr>
            <a:spLocks noGrp="1"/>
          </p:cNvSpPr>
          <p:nvPr>
            <p:ph type="ftr" sz="quarter" idx="3"/>
          </p:nvPr>
        </p:nvSpPr>
        <p:spPr/>
        <p:txBody>
          <a:bodyPr/>
          <a:lstStyle/>
          <a:p>
            <a:pPr lvl="0" algn="ctr"/>
            <a:fld id="{2D3CA0D0-C66A-466C-BD46-C6D87B1B8A16}"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29702" name="TextBox 29701"/>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
          <p:cNvSpPr/>
          <p:nvPr>
            <p:ph type="title"/>
          </p:nvPr>
        </p:nvSpPr>
        <p:spPr>
          <a:xfrm>
            <a:off x="468312" y="-11430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TW" altLang="en-US" sz="4400" b="0" i="0" u="none" baseline="0">
                <a:solidFill>
                  <a:schemeClr val="tx2"/>
                </a:solidFill>
                <a:effectLst>
                  <a:outerShdw blurRad="38100" dist="38100" dir="2700000" algn="tl">
                    <a:schemeClr val="bg2"/>
                  </a:outerShdw>
                </a:effectLst>
                <a:latin typeface="Arial" pitchFamily="34" charset="0"/>
                <a:ea typeface="新細明體" pitchFamily="18" charset="-120"/>
              </a:defRPr>
            </a:lvl1pPr>
          </a:lstStyle>
          <a:p/>
        </p:txBody>
      </p:sp>
      <p:sp>
        <p:nvSpPr>
          <p:cNvPr id="31747" name=""/>
          <p:cNvSpPr/>
          <p:nvPr>
            <p:ph type="body" idx="4294967295"/>
          </p:nvPr>
        </p:nvSpPr>
        <p:spPr>
          <a:xfrm>
            <a:off x="468312" y="1341438"/>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3200" b="0" i="0" u="none" baseline="0">
                <a:solidFill>
                  <a:schemeClr val="tx1"/>
                </a:solidFill>
                <a:effectLst>
                  <a:outerShdw blurRad="38100" dist="38100" dir="2700000" algn="tl">
                    <a:schemeClr val="bg2"/>
                  </a:outerShdw>
                </a:effectLst>
                <a:latin typeface="Arial" pitchFamily="34" charset="0"/>
                <a:ea typeface="新細明體" pitchFamily="18" charset="-120"/>
              </a:defRPr>
            </a:lvl1pPr>
            <a:lvl2pPr marL="742950" indent="-28575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800" b="0" i="0" u="none" baseline="0">
                <a:solidFill>
                  <a:schemeClr val="tx1"/>
                </a:solidFill>
                <a:effectLst>
                  <a:outerShdw blurRad="38100" dist="38100" dir="2700000" algn="tl">
                    <a:schemeClr val="bg2"/>
                  </a:outerShdw>
                </a:effectLst>
                <a:latin typeface="Arial" pitchFamily="34" charset="0"/>
                <a:ea typeface="新細明體" pitchFamily="18" charset="-120"/>
              </a:defRPr>
            </a:lvl2pPr>
            <a:lvl3pPr marL="11430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400" b="0" i="0" u="none" baseline="0">
                <a:solidFill>
                  <a:schemeClr val="tx1"/>
                </a:solidFill>
                <a:effectLst>
                  <a:outerShdw blurRad="38100" dist="38100" dir="2700000" algn="tl">
                    <a:schemeClr val="bg2"/>
                  </a:outerShdw>
                </a:effectLst>
                <a:latin typeface="Arial" pitchFamily="34" charset="0"/>
                <a:ea typeface="新細明體" pitchFamily="18" charset="-120"/>
              </a:defRPr>
            </a:lvl3pPr>
            <a:lvl4pPr marL="16002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4pPr>
            <a:lvl5pPr marL="2057400" indent="-228600" algn="l" defTabSz="914400" rtl="0" eaLnBrk="1" fontAlgn="base" hangingPunct="1">
              <a:lnSpc>
                <a:spcPct val="100000"/>
              </a:lnSpc>
              <a:spcBef>
                <a:spcPct val="20000"/>
              </a:spcBef>
              <a:spcAft>
                <a:spcPct val="0"/>
              </a:spcAft>
              <a:buClr>
                <a:schemeClr val="hlink"/>
              </a:buClr>
              <a:buSzTx/>
              <a:buFont typeface="Wingdings" pitchFamily="2" charset="2"/>
              <a:buBlip>
                <a:blip r:embed="rId2"/>
              </a:buBlip>
              <a:defRPr kumimoji="1" lang="zh-TW" altLang="en-US" sz="2000" b="0" i="0" u="none" baseline="0">
                <a:solidFill>
                  <a:schemeClr val="tx1"/>
                </a:solidFill>
                <a:effectLst>
                  <a:outerShdw blurRad="38100" dist="38100" dir="2700000" algn="tl">
                    <a:schemeClr val="bg2"/>
                  </a:outerShdw>
                </a:effectLst>
                <a:latin typeface="Arial" pitchFamily="34" charset="0"/>
                <a:ea typeface="新細明體" pitchFamily="18" charset="-120"/>
              </a:defRPr>
            </a:lvl5pPr>
          </a:lstStyle>
          <a:p>
            <a:pPr lvl="0"/>
            <a:r>
              <a:rPr sz="3600" b="1"/>
              <a:t>強者恆強，弱者恆弱</a:t>
            </a:r>
            <a:endParaRPr sz="3600" b="1"/>
          </a:p>
          <a:p>
            <a:pPr lvl="0">
              <a:buNone/>
            </a:pPr>
            <a:r>
              <a:t>   由於新協定要求銀行須建置一套可以辨識、衡量、監視、控管其市場風險、信用風險及作業風險的風險管理系統，並準備計提所需之資本，因此未來的贏家將是信用評等較佳或內部控制制度具一流水準的銀行 </a:t>
            </a:r>
          </a:p>
        </p:txBody>
      </p:sp>
      <p:sp>
        <p:nvSpPr>
          <p:cNvPr id="31748" name="Date Placeholder 3"/>
          <p:cNvSpPr>
            <a:spLocks noGrp="1"/>
          </p:cNvSpPr>
          <p:nvPr>
            <p:ph type="dt" sz="half" idx="2"/>
          </p:nvPr>
        </p:nvSpPr>
        <p:spPr/>
        <p:txBody>
          <a:bodyPr/>
          <a:lstStyle/>
          <a:p>
            <a:pPr lvl="0"/>
            <a:endParaRPr kumimoji="0" sz="1200">
              <a:effectLst>
                <a:outerShdw blurRad="38100" dist="38100" dir="2700000" algn="tl">
                  <a:schemeClr val="bg2"/>
                </a:outerShdw>
              </a:effectLst>
            </a:endParaRPr>
          </a:p>
        </p:txBody>
      </p:sp>
      <p:sp>
        <p:nvSpPr>
          <p:cNvPr id="31749" name="Footer Placeholder 4"/>
          <p:cNvSpPr>
            <a:spLocks noGrp="1"/>
          </p:cNvSpPr>
          <p:nvPr>
            <p:ph type="ftr" sz="quarter" idx="3"/>
          </p:nvPr>
        </p:nvSpPr>
        <p:spPr/>
        <p:txBody>
          <a:bodyPr/>
          <a:lstStyle/>
          <a:p>
            <a:pPr lvl="0" algn="ctr"/>
            <a:fld id="{1FF67065-8C5C-47E7-B2FC-8EEAE54F4019}" type="footer">
              <a:rPr kumimoji="0" sz="1200">
                <a:effectLst>
                  <a:outerShdw blurRad="38100" dist="38100" dir="2700000" algn="tl">
                    <a:schemeClr val="bg2"/>
                  </a:outerShdw>
                </a:effectLst>
              </a:rPr>
              <a:t/>
            </a:fld>
            <a:endParaRPr kumimoji="0" sz="1200">
              <a:effectLst>
                <a:outerShdw blurRad="38100" dist="38100" dir="2700000" algn="tl">
                  <a:schemeClr val="bg2"/>
                </a:outerShdw>
              </a:effectLst>
            </a:endParaRPr>
          </a:p>
        </p:txBody>
      </p:sp>
      <p:sp>
        <p:nvSpPr>
          <p:cNvPr id="31750" name="TextBox 31749"/>
          <p:cNvSpPr txBox="1"/>
          <p:nvPr/>
        </p:nvSpPr>
        <p:spPr>
          <a:xfrm flipH="1">
            <a:off x="0" y="0"/>
            <a:ext cx="0" cy="0"/>
          </a:xfrm>
          <a:prstGeom prst="rect">
            <a:avLst/>
          </a:prstGeom>
          <a:noFill/>
        </p:spPr>
        <p:txBody>
          <a:bodyPr wrap="none">
            <a:spAutoFit/>
          </a:bodyPr>
          <a:lstStyle>
            <a:defPPr algn="l" rtl="0" eaLnBrk="1" hangingPunct="1">
              <a:defRPr kumimoji="1" lang="zh-TW" altLang="en-US"/>
            </a:defPPr>
            <a:lvl1pPr marL="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1pPr>
            <a:lvl2pPr marL="4572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2pPr>
            <a:lvl3pPr marL="9144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3pPr>
            <a:lvl4pPr marL="13716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4pPr>
            <a:lvl5pPr marL="1828800" indent="0" algn="l" defTabSz="914400" rtl="0" eaLnBrk="1" fontAlgn="base" hangingPunct="1">
              <a:lnSpc>
                <a:spcPct val="100000"/>
              </a:lnSpc>
              <a:spcBef>
                <a:spcPct val="0"/>
              </a:spcBef>
              <a:spcAft>
                <a:spcPct val="0"/>
              </a:spcAft>
              <a:buClrTx/>
              <a:buSzTx/>
              <a:buFontTx/>
              <a:buNone/>
              <a:defRPr kumimoji="1" sz="1800" b="0" i="0" u="none" baseline="0">
                <a:solidFill>
                  <a:schemeClr val="tx1"/>
                </a:solidFill>
                <a:latin typeface="Arial" pitchFamily="34" charset="0"/>
                <a:ea typeface="新細明體" pitchFamily="18" charset="-120"/>
              </a:defRPr>
            </a:lvl5pPr>
          </a:lstStyle>
          <a:p/>
          <a:p>
            <a:pPr>
              <a:defRPr sz="100">
                <a:solidFill>
                  <a:srgbClr val="FFFFFF"/>
                </a:solidFill>
              </a:defRPr>
            </a:pPr>
            <a:r>
              <a:t>行业 - 金融行业 - 巴塞尔协定共26页，您现在浏览的是第13页!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https://d.book118.com/358137052111006030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Digital Dots">
  <a:themeElements>
    <a:clrScheme name="">
      <a:dk1>
        <a:srgbClr val="666699"/>
      </a:dk1>
      <a:lt1>
        <a:srgbClr val="FFFFFF"/>
      </a:lt1>
      <a:dk2>
        <a:srgbClr val="5B5B89"/>
      </a:dk2>
      <a:lt2>
        <a:srgbClr val="DFDEF6"/>
      </a:lt2>
      <a:accent1>
        <a:srgbClr val="6666FF"/>
      </a:accent1>
      <a:accent2>
        <a:srgbClr val="52527C"/>
      </a:accent2>
      <a:accent3>
        <a:srgbClr val="9BBB59"/>
      </a:accent3>
      <a:accent4>
        <a:srgbClr val="8064A2"/>
      </a:accent4>
      <a:accent5>
        <a:srgbClr val="4BACC6"/>
      </a:accent5>
      <a:accent6>
        <a:srgbClr val="F79646"/>
      </a:accent6>
      <a:hlink>
        <a:srgbClr val="9999FF"/>
      </a:hlink>
      <a:folHlink>
        <a:srgbClr val="CCCC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99"/>
        </a:dk1>
        <a:lt1>
          <a:srgbClr val="FFFFFF"/>
        </a:lt1>
        <a:dk2>
          <a:srgbClr val="00008A"/>
        </a:dk2>
        <a:lt2>
          <a:srgbClr val="FFFFFF"/>
        </a:lt2>
        <a:accent1>
          <a:srgbClr val="0099FF"/>
        </a:accent1>
        <a:accent2>
          <a:srgbClr val="00007A"/>
        </a:accent2>
        <a:accent3>
          <a:srgbClr val="9BBB59"/>
        </a:accent3>
        <a:accent4>
          <a:srgbClr val="8064A2"/>
        </a:accent4>
        <a:accent5>
          <a:srgbClr val="4BACC6"/>
        </a:accent5>
        <a:accent6>
          <a:srgbClr val="F79646"/>
        </a:accent6>
        <a:hlink>
          <a:srgbClr val="EAEAEA"/>
        </a:hlink>
        <a:folHlink>
          <a:srgbClr val="FFCC00"/>
        </a:folHlink>
      </a:clrScheme>
    </a:extraClrScheme>
    <a:extraClrScheme>
      <a:clrScheme name="">
        <a:dk1>
          <a:srgbClr val="666699"/>
        </a:dk1>
        <a:lt1>
          <a:srgbClr val="FFFFFF"/>
        </a:lt1>
        <a:dk2>
          <a:srgbClr val="5B5B89"/>
        </a:dk2>
        <a:lt2>
          <a:srgbClr val="DFDEF6"/>
        </a:lt2>
        <a:accent1>
          <a:srgbClr val="6666FF"/>
        </a:accent1>
        <a:accent2>
          <a:srgbClr val="52527C"/>
        </a:accent2>
        <a:accent3>
          <a:srgbClr val="9BBB59"/>
        </a:accent3>
        <a:accent4>
          <a:srgbClr val="8064A2"/>
        </a:accent4>
        <a:accent5>
          <a:srgbClr val="4BACC6"/>
        </a:accent5>
        <a:accent6>
          <a:srgbClr val="F79646"/>
        </a:accent6>
        <a:hlink>
          <a:srgbClr val="9999FF"/>
        </a:hlink>
        <a:folHlink>
          <a:srgbClr val="CCCCFF"/>
        </a:folHlink>
      </a:clrScheme>
    </a:extraClrScheme>
    <a:extraClrScheme>
      <a:clrScheme name="">
        <a:dk1>
          <a:srgbClr val="800000"/>
        </a:dk1>
        <a:lt1>
          <a:srgbClr val="FFFFFF"/>
        </a:lt1>
        <a:dk2>
          <a:srgbClr val="700000"/>
        </a:dk2>
        <a:lt2>
          <a:srgbClr val="FFFFCC"/>
        </a:lt2>
        <a:accent1>
          <a:srgbClr val="BE7960"/>
        </a:accent1>
        <a:accent2>
          <a:srgbClr val="60000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FDEB9D"/>
        </a:dk1>
        <a:lt1>
          <a:srgbClr val="000000"/>
        </a:lt1>
        <a:dk2>
          <a:srgbClr val="E0CE82"/>
        </a:dk2>
        <a:lt2>
          <a:srgbClr val="000000"/>
        </a:lt2>
        <a:accent1>
          <a:srgbClr val="EAEAEA"/>
        </a:accent1>
        <a:accent2>
          <a:srgbClr val="C2B476"/>
        </a:accent2>
        <a:accent3>
          <a:srgbClr val="9BBB59"/>
        </a:accent3>
        <a:accent4>
          <a:srgbClr val="8064A2"/>
        </a:accent4>
        <a:accent5>
          <a:srgbClr val="4BACC6"/>
        </a:accent5>
        <a:accent6>
          <a:srgbClr val="F79646"/>
        </a:accent6>
        <a:hlink>
          <a:srgbClr val="A47900"/>
        </a:hlink>
        <a:folHlink>
          <a:srgbClr val="8C8900"/>
        </a:folHlink>
      </a:clrScheme>
    </a:extraClrScheme>
    <a:extraClrScheme>
      <a:clrScheme name="">
        <a:dk1>
          <a:srgbClr val="686B5D"/>
        </a:dk1>
        <a:lt1>
          <a:srgbClr val="FFFFFF"/>
        </a:lt1>
        <a:dk2>
          <a:srgbClr val="5B5E52"/>
        </a:dk2>
        <a:lt2>
          <a:srgbClr val="CCD5C7"/>
        </a:lt2>
        <a:accent1>
          <a:srgbClr val="809EA8"/>
        </a:accent1>
        <a:accent2>
          <a:srgbClr val="4F5147"/>
        </a:accent2>
        <a:accent3>
          <a:srgbClr val="9BBB59"/>
        </a:accent3>
        <a:accent4>
          <a:srgbClr val="8064A2"/>
        </a:accent4>
        <a:accent5>
          <a:srgbClr val="4BACC6"/>
        </a:accent5>
        <a:accent6>
          <a:srgbClr val="F79646"/>
        </a:accent6>
        <a:hlink>
          <a:srgbClr val="AAA854"/>
        </a:hlink>
        <a:folHlink>
          <a:srgbClr val="E1D09F"/>
        </a:folHlink>
      </a:clrScheme>
    </a:extraClrScheme>
    <a:extraClrScheme>
      <a:clrScheme name="">
        <a:dk1>
          <a:srgbClr val="4E5D31"/>
        </a:dk1>
        <a:lt1>
          <a:srgbClr val="FFFFFF"/>
        </a:lt1>
        <a:dk2>
          <a:srgbClr val="46532B"/>
        </a:dk2>
        <a:lt2>
          <a:srgbClr val="FFFFCC"/>
        </a:lt2>
        <a:accent1>
          <a:srgbClr val="8F8C00"/>
        </a:accent1>
        <a:accent2>
          <a:srgbClr val="424F29"/>
        </a:accent2>
        <a:accent3>
          <a:srgbClr val="9BBB59"/>
        </a:accent3>
        <a:accent4>
          <a:srgbClr val="8064A2"/>
        </a:accent4>
        <a:accent5>
          <a:srgbClr val="4BACC6"/>
        </a:accent5>
        <a:accent6>
          <a:srgbClr val="F79646"/>
        </a:accent6>
        <a:hlink>
          <a:srgbClr val="33CC33"/>
        </a:hlink>
        <a:folHlink>
          <a:srgbClr val="00A1B2"/>
        </a:folHlink>
      </a:clrScheme>
    </a:extraClrScheme>
    <a:extraClrScheme>
      <a:clrScheme name="">
        <a:dk1>
          <a:srgbClr val="008080"/>
        </a:dk1>
        <a:lt1>
          <a:srgbClr val="FFFFFF"/>
        </a:lt1>
        <a:dk2>
          <a:srgbClr val="007673"/>
        </a:dk2>
        <a:lt2>
          <a:srgbClr val="FFFF99"/>
        </a:lt2>
        <a:accent1>
          <a:srgbClr val="33CCCC"/>
        </a:accent1>
        <a:accent2>
          <a:srgbClr val="006462"/>
        </a:accent2>
        <a:accent3>
          <a:srgbClr val="9BBB59"/>
        </a:accent3>
        <a:accent4>
          <a:srgbClr val="8064A2"/>
        </a:accent4>
        <a:accent5>
          <a:srgbClr val="4BACC6"/>
        </a:accent5>
        <a:accent6>
          <a:srgbClr val="F79646"/>
        </a:accent6>
        <a:hlink>
          <a:srgbClr val="FFCC00"/>
        </a:hlink>
        <a:folHlink>
          <a:srgbClr val="CC3300"/>
        </a:folHlink>
      </a:clrScheme>
    </a:extraClrScheme>
    <a:extraClrScheme>
      <a:clrScheme name="">
        <a:dk1>
          <a:srgbClr val="E6F8F4"/>
        </a:dk1>
        <a:lt1>
          <a:srgbClr val="000000"/>
        </a:lt1>
        <a:dk2>
          <a:srgbClr val="C5DBD6"/>
        </a:dk2>
        <a:lt2>
          <a:srgbClr val="000000"/>
        </a:lt2>
        <a:accent1>
          <a:srgbClr val="CCFF99"/>
        </a:accent1>
        <a:accent2>
          <a:srgbClr val="ACBAB7"/>
        </a:accent2>
        <a:accent3>
          <a:srgbClr val="9BBB59"/>
        </a:accent3>
        <a:accent4>
          <a:srgbClr val="8064A2"/>
        </a:accent4>
        <a:accent5>
          <a:srgbClr val="4BACC6"/>
        </a:accent5>
        <a:accent6>
          <a:srgbClr val="F79646"/>
        </a:accent6>
        <a:hlink>
          <a:srgbClr val="008080"/>
        </a:hlink>
        <a:folHlink>
          <a:srgbClr val="0066CC"/>
        </a:folHlink>
      </a:clrScheme>
    </a:extraClrScheme>
    <a:extraClrScheme>
      <a:clrScheme name="">
        <a:dk1>
          <a:srgbClr val="EAEAEA"/>
        </a:dk1>
        <a:lt1>
          <a:srgbClr val="000000"/>
        </a:lt1>
        <a:dk2>
          <a:srgbClr val="D1D1D1"/>
        </a:dk2>
        <a:lt2>
          <a:srgbClr val="000000"/>
        </a:lt2>
        <a:accent1>
          <a:srgbClr val="CCECFF"/>
        </a:accent1>
        <a:accent2>
          <a:srgbClr val="B2B2B2"/>
        </a:accent2>
        <a:accent3>
          <a:srgbClr val="9BBB59"/>
        </a:accent3>
        <a:accent4>
          <a:srgbClr val="8064A2"/>
        </a:accent4>
        <a:accent5>
          <a:srgbClr val="4BACC6"/>
        </a:accent5>
        <a:accent6>
          <a:srgbClr val="F79646"/>
        </a:accent6>
        <a:hlink>
          <a:srgbClr val="7200E4"/>
        </a:hlink>
        <a:folHlink>
          <a:srgbClr val="003399"/>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新細明體</vt:lpstr>
      <vt:lpstr>Wingdings</vt:lpstr>
      <vt:lpstr>Office Theme</vt:lpstr>
      <vt:lpstr>PowerPoint Presentation</vt:lpstr>
      <vt:lpstr>關於舊巴塞爾協定</vt:lpstr>
      <vt:lpstr>PowerPoint Presentation</vt:lpstr>
      <vt:lpstr>PowerPoint Presentation</vt:lpstr>
      <vt:lpstr>PowerPoint Presentation</vt:lpstr>
      <vt:lpstr>主要架構</vt:lpstr>
      <vt:lpstr>計算方法一:標準法</vt:lpstr>
      <vt:lpstr>估算作業風險</vt:lpstr>
      <vt:lpstr>三.市場制約</vt:lpstr>
      <vt:lpstr>PowerPoint Presentation</vt:lpstr>
      <vt:lpstr>PowerPoint Presentation</vt:lpstr>
      <vt:lpstr>銀行</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2024-09-07T06:14:07.560</cp:lastPrinted>
  <dcterms:created xsi:type="dcterms:W3CDTF">2024-09-06T22:14:07Z</dcterms:created>
  <dcterms:modified xsi:type="dcterms:W3CDTF">2024-09-06T22:14:09Z</dcterms:modified>
</cp:coreProperties>
</file>