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5B34B-10FB-4982-88D1-4C194AA6B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8C201-40DD-4095-8362-2D28F1350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C0615-3043-44CB-8367-42A1CFA31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DB4D7-B445-4EEF-A4F2-4E9A7ED83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531668-9380-404F-8C17-1F22B00AA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C72CC3-A7A4-449B-BF61-E091C92F7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E92937-2217-4899-86F3-BD6EE59A4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789A1-7257-43D7-B2AA-02E2B4708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96D5B-02B8-42D6-A6BD-0702BF92F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03866-66BC-4A84-894B-6CE252716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1160D-A704-49BA-8429-3F0EE1B18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370640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厂区年度动力检查计划书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厂区动力系统概述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年度检查计划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检查项目和内容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检查结果处理和改进措施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确保厂区动力设备安全、稳定运行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通过对厂区动力设备进行全面检查，及时发现和解决潜在的安全隐患，确保设备正常运行，保障生产安全。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通过定期检查和维护，优化设备性能，提高设备运行效率，降低生产成本。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满足法律法规要求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根据相关法律法规和标准要求，进行年度动力检查，确保企业符合相关规定，避免因设备故障或安全事故而导致的法律风险。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涵盖厂区内的所有动力设备，包括但不限于锅炉、空压机、泵、冷却塔、发电机等。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确保设备安全、稳定、经济、高效运行，及时发现和消除安全隐患，优化设备性能，降低维修成本，提高企业生产效益。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检查范围和目标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厂区动力系统概述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锅炉系统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空压机系统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动力系统组成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411" b="1641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98" r="167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提供蒸汽和热水，用于工艺流程和供暖。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提供压缩空气，用于气动工具和设备。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包括发电机、变压器和输配电设备。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包括给水、排水和循环水处理设施。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30" r="1743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记录各系统的运行参数，如温度、压力、电流等。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运行数据监测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定期检查和维护，确保系统稳定运行，及时处理故障。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故障预防与处理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分析各系统的能源消耗，提出节能措施。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能源消耗分析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评估动力系统的安全风险，制定相应的安全措施。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动力系统运行状况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年度检查计划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每年3月-5月进行，主要检查设备春季运行状况，确保设备在夏季高峰期前正常运转。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每年9月-11月进行，主要检查设备秋季运行状况，确保设备在冬季供暖期前正常运转。- 日常巡检：每周进行一次日常巡检，检查设备的运行状况，及时发现并处理设备故障。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检查时间安排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检查人员和职责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专业技术人员：负责进行设备的专业检查和维修，确保设备性能达标。- 操作工：负责日常操作和监控设备运行状况，及时发现异常情况并报告。- 安全员：负责监督检查工作，确保检查工作符合安全规定和标准。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检查流程和标准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制定详细的检查计划和标准，明确各项设备的检查项目、内容、方法和标准。- 检查人员按照计划和标准进行设备的检查和测试，记录检查结果并填写检查报告。- 对于发现的问题及时进行处理和修复，确保设备正常运行。- 检查工作完成后进行总结和评估，提出改进意见和建议，不断完善检查计划和标准。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检查项目和内容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总结词：锅炉系统是厂区重要的动力源之一，定期检查锅炉系统的各项设备和部件，确保其正常运行，是保障厂区生产安全和稳定的重要措施。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检查锅炉本体及燃烧器是否完好，是否存在锈蚀、变形或裂缝等现象；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检查锅炉安全附件（如压力表、水位计、温度计等）是否准确、灵敏，且在有效期内；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检查锅炉的管道、阀门等连接部件是否有泄漏或损坏；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对锅炉的电气控制系统进行测试，确保其正常工作。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锅炉系统检查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总结词：空压机系统是厂区压缩空气的供应源，定期对空压机系统进行检查，能够确保压缩空气的质量和供应稳定性，满足厂区生产工艺的需求。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检查空压机本体及附件是否完好，是否存在异常声音或振动；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检查空压机的进出口管道、阀门等部件是否有堵塞或泄漏；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检查空压机的润滑系统，确保润滑油的质量和油位在正常范围内；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对空压机的电气控制系统进行测试，确保其正常工作。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空压机系统检查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https://d.book118.com/358137064026006035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2024-09-13T21:28:49.180</cp:lastPrinted>
  <dcterms:created xsi:type="dcterms:W3CDTF">2024-09-13T13:28:49Z</dcterms:created>
  <dcterms:modified xsi:type="dcterms:W3CDTF">2024-09-13T13:28:51Z</dcterms:modified>
</cp:coreProperties>
</file>