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6E4C6-F1B1-464D-8786-9F0C18212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141ED-B24F-4A5B-A9C5-45FF66C1A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A14C3-53CD-4CBE-ABEC-6EDBA80D2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A028B-B333-4D73-A1F7-E39517780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144A17-F3DA-46BE-97A5-C2759341F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088692-D14B-4F46-8E1A-1D856F356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4955C8-016E-4CC6-9CAB-7BCBE1B75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8FFF0-CD35-460F-BFDC-3F7AFDD86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9A343-4EA5-4ED0-B133-8F755A727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98250-8802-4053-89EB-E945F3E45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CAC8B-E799-4311-B9A3-B0A2D364B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371101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ELISA实验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实验原理与步骤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抗原抗体反应及优化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酶标记物选择与使用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显色系统建立及优化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实验注意事项及故障排除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实验原理与步骤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ELISA实验基于抗原与抗体之间的特异性结合反应。抗原通常是蛋白质或多肽，而抗体是由免疫系统产生的针对特定抗原的蛋白质。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抗原抗体反应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在ELISA实验中，抗体被标记上酶，通常是辣根过氧化物酶（HRP）或碱性磷酸酶（AP）。当酶标记的抗体与固相载体上的抗原结合时，酶可以催化底物转化为有色产物，从而可以通过比色法检测抗原的存在。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酶标记抗体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ELISA基本原理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将抗原或抗体包被在固相载体（如微量滴定板）上，形成固相抗原或抗体。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用封闭液封闭固相载体上未结合的位点，以减少非特异性结合。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加入待测样本，使其中的抗原或抗体与固相载体上的抗原或抗体结合。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洗去未结合的抗原或抗体，减少背景干扰。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加入酶标记的二抗，与固相载体上的抗原或抗体结合。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加酶标抗体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洗去未结合的酶标抗体。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再次洗涤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终止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加入终止液终止反应。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用酶标仪测定各孔的吸光度值，根据标准曲线计算待测样本中抗原或抗体的浓度。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加入底物溶液，酶催化底物转化为有色产物。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包被缓冲液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用于稀释抗原或抗体，并使其包被在固相载体上。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用于封闭固相载体上未结合的位点，常用1% BSA或5%脱脂奶粉。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用于洗涤固相载体，常用PBST（含0.05% Tween-20的PBS）。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底物溶液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用于酶催化反应，常用TMB（四甲基联苯胺）或OPD（邻苯二胺）等。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终止液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用于终止酶催化反应，常用2M硫酸。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标准品和待测样本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用于建立标准曲线和测定待测样本中的抗原或抗体浓度。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试剂与材料准备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抗原抗体反应及优化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抗原表面的特定表位与抗体的互补决定区相结合，形成稳定的抗原-抗体复合物。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抗原表位与抗体结合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亲和力与结合力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特异性验证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抗原与抗体之间的结合力取决于它们之间的亲和力，高亲和力有助于形成稳定的复合物。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通过竞争性抑制实验或交叉反应实验验证抗原抗体结合的特异性。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抗原抗体特异性结合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优化反应温度和时间，以确保抗原抗体充分结合并达到平衡。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温度与时间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调整抗原和抗体的浓度，以获得最佳的结合效果和信号强度。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抗原抗体浓度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选择适当的缓冲液和pH值，以维持抗原抗体结合的稳定性和特异性。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缓冲液与pH值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反应条件优化策略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对照实验设置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设置适当的对照实验，以评估交叉反应和干扰因素的影响，并确保实验结果的准确性。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交叉反应预防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通过选择高特异性的抗原和抗体，以及使用阻断剂来减少非特异性结合，从而降低交叉反应的可能性。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干扰因素识别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识别并排除可能干扰抗原抗体结合的因素，如内源性物质、非特异性吸附等。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交叉反应与干扰因素控制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酶标记物选择与使用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碱性磷酸酶（ALP）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在碱性条件下具有高催化活性，适用于磷酸酯类底物，如BCIP/NBT等。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β-半乳糖苷酶（β-Gal）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适用于乳糖类底物，具有高灵敏度和特异性，但稳定性相对较差。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辣根过氧化物酶（HRP）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最常用的酶标记物之一，具有高催化活性和稳定性，适用于多种底物，如OPD、TMB等。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常用酶标记物类型及特点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https://d.book118.com/358137110113006032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2024-09-10T09:11:09.424</cp:lastPrinted>
  <dcterms:created xsi:type="dcterms:W3CDTF">2024-09-10T01:11:09Z</dcterms:created>
  <dcterms:modified xsi:type="dcterms:W3CDTF">2024-09-10T01:11:11Z</dcterms:modified>
</cp:coreProperties>
</file>