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2" r:id="rId11"/>
  </p:sldIdLst>
  <p:sldSz cx="12192000" cy="6858000"/>
  <p:notesSz cx="6858000" cy="9144000"/>
  <p:custDataLst>
    <p:tags r:id="rId1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tags" Target="tags/tag1.xml" /><Relationship Id="rId13" Type="http://schemas.openxmlformats.org/officeDocument/2006/relationships/presProps" Target="presProps.xml" /><Relationship Id="rId14" Type="http://schemas.openxmlformats.org/officeDocument/2006/relationships/viewProps" Target="viewProps.xml" /><Relationship Id="rId15" Type="http://schemas.openxmlformats.org/officeDocument/2006/relationships/theme" Target="theme/theme1.xml" /><Relationship Id="rId16"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0EBC40-2998-473E-BCA1-16DC67354A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045AD8-2262-4691-8B91-18FAFADDE4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420441B-20BD-4467-8B67-9020120434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93DF402-3E04-4551-85D0-845DB572F9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A384DA2-AFA8-46E8-880A-4154DF67932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0BA8185-47E6-45B7-AEB8-7F1B7AF711A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ABA8A6A-12DB-441F-95A9-F08BE179CA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D05573-EB92-44DF-9A09-AE737AB4BE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568576-AB07-455E-93E5-1D6BBDDCCF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FA9D5C-5114-4AE7-95E8-9AF1FE39AE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00ED8D-3DD1-4126-96AC-53BFD0A63E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1400561320060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桥梁工程施工验收规范标准评估与修改研究</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汇报时间：</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桥梁工程施工验收规范标准现状分析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桥梁工程施工验收规范标准评估方法研究</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桥梁工程施工验收规范标准修改建议</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结论与展望</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参考文献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609290" y="1560576"/>
            <a:ext cx="6827520" cy="19507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桥梁工程是交通基础设施的重要组成部分，其施工质量直接关系到交通安全和人民生命财产安全。</a:t>
            </a:r>
            <a:endParaRPr lang="en-US" sz="1100"/>
          </a:p>
        </p:txBody>
      </p:sp>
      <p:grpSp>
        <p:nvGrpSpPr>
          <p:cNvPr id="3" name="Group 3"/>
          <p:cNvGrpSpPr/>
          <p:nvPr/>
        </p:nvGrpSpPr>
        <p:grpSpPr>
          <a:xfrm>
            <a:off x="1595201" y="2001561"/>
            <a:ext cx="1224808" cy="1062655"/>
            <a:chOff x="1595201" y="2001561"/>
            <a:chExt cx="1224808" cy="1062655"/>
          </a:xfrm>
        </p:grpSpPr>
        <p:sp>
          <p:nvSpPr>
            <p:cNvPr id="4" name="AutoShape 4"/>
            <p:cNvSpPr/>
            <p:nvPr/>
          </p:nvSpPr>
          <p:spPr>
            <a:xfrm rot="1800000">
              <a:off x="1595201" y="2001561"/>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595201" y="4305483"/>
            <a:ext cx="1224808" cy="1062655"/>
            <a:chOff x="1595201" y="4305483"/>
            <a:chExt cx="1224808" cy="1062655"/>
          </a:xfrm>
        </p:grpSpPr>
        <p:sp>
          <p:nvSpPr>
            <p:cNvPr id="6" name="AutoShape 6"/>
            <p:cNvSpPr/>
            <p:nvPr/>
          </p:nvSpPr>
          <p:spPr>
            <a:xfrm rot="1800000">
              <a:off x="1595201" y="4305483"/>
              <a:ext cx="1224808" cy="1062655"/>
            </a:xfrm>
            <a:prstGeom prst="hexagon">
              <a:avLst>
                <a:gd name="adj" fmla="val 28663"/>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657324" y="2214971"/>
            <a:ext cx="1059059" cy="661505"/>
          </a:xfrm>
          <a:prstGeom prst="rect">
            <a:avLst/>
          </a:prstGeom>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01</a:t>
            </a:r>
            <a:endParaRPr lang="en-US" sz="1100"/>
          </a:p>
        </p:txBody>
      </p:sp>
      <p:sp>
        <p:nvSpPr>
          <p:cNvPr id="8" name="AutoShape 8"/>
          <p:cNvSpPr/>
          <p:nvPr/>
        </p:nvSpPr>
        <p:spPr>
          <a:xfrm>
            <a:off x="1678135" y="4506051"/>
            <a:ext cx="1059059" cy="661505"/>
          </a:xfrm>
          <a:prstGeom prst="rect">
            <a:avLst/>
          </a:prstGeom>
        </p:spPr>
        <p:txBody>
          <a:bodyPr vert="horz" wrap="square" lIns="95250" tIns="47625" rIns="95250" bIns="476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3600">
                <a:solidFill>
                  <a:srgbClr val="FFFFFF">
                    <a:alpha val="100000"/>
                  </a:srgbClr>
                </a:solidFill>
                <a:latin typeface="Microsoft Yahei"/>
                <a:ea typeface="Microsoft Yahei"/>
                <a:cs typeface="Microsoft Yahei"/>
              </a:rPr>
              <a:t>02</a:t>
            </a:r>
            <a:endParaRPr lang="en-US" sz="1100"/>
          </a:p>
        </p:txBody>
      </p:sp>
      <p:sp>
        <p:nvSpPr>
          <p:cNvPr id="9" name="AutoShape 9"/>
          <p:cNvSpPr/>
          <p:nvPr/>
        </p:nvSpPr>
        <p:spPr>
          <a:xfrm>
            <a:off x="3609290" y="3861450"/>
            <a:ext cx="6827520" cy="19507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defRPr/>
            </a:pPr>
            <a:r>
              <a:rPr lang="en-US" sz="1500">
                <a:solidFill>
                  <a:schemeClr val="dk1">
                    <a:alpha val="100000"/>
                  </a:schemeClr>
                </a:solidFill>
                <a:latin typeface="Microsoft Yahei"/>
                <a:ea typeface="Microsoft Yahei"/>
                <a:cs typeface="Microsoft Yahei"/>
              </a:rPr>
              <a:t>随着科技的进步和工程实践的发展，桥梁工程施工验收规范标准需要不断评估与修改，以适应新的施工技术和质量要求。</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研究目的：通过对现有桥梁工程施工验收规范标准的评估，找出存在的问题和不足，提出相应的修改建议，提高桥梁工程施工质量和安全性能。</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研究任务</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对现有桥梁工程施工验收规范标准进行系统梳理和分析，了解其适用范围和局限性。</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结合工程实践和新技术发展，评估现有规范标准的科学性和合理性。</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根据评估结果，提出针对性的修改建议，完善规范标准体系。</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桥梁工程施工验收规范标准现状分析</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ln>
        </p:spPr>
      </p:cxnSp>
      <p:sp>
        <p:nvSpPr>
          <p:cNvPr id="5" name="AutoShape 5"/>
          <p:cNvSpPr/>
          <p:nvPr/>
        </p:nvSpPr>
        <p:spPr>
          <a:xfrm>
            <a:off x="112888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国内桥梁工程施工验收规范标准在近年来逐步完善，但仍存在一些不足之处，如部分标准滞后于技术发展、缺乏对新型材料的规范等。</a:t>
            </a:r>
            <a:endParaRPr lang="en-US" sz="1100"/>
          </a:p>
        </p:txBody>
      </p:sp>
      <p:sp>
        <p:nvSpPr>
          <p:cNvPr id="6" name="AutoShape 6"/>
          <p:cNvSpPr/>
          <p:nvPr/>
        </p:nvSpPr>
        <p:spPr>
          <a:xfrm>
            <a:off x="685104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国际上一些发达国家和地区已经形成了较为完善的桥梁工程施工验收规范标准体系，这些标准注重与国际接轨，并不断更新以适应技术发展。</a:t>
            </a:r>
            <a:endParaRPr lang="en-US" sz="1100"/>
          </a:p>
        </p:txBody>
      </p:sp>
      <p:sp>
        <p:nvSpPr>
          <p:cNvPr id="7" name="AutoShape 7"/>
          <p:cNvSpPr/>
          <p:nvPr/>
        </p:nvSpPr>
        <p:spPr>
          <a:xfrm>
            <a:off x="1128883" y="2489009"/>
            <a:ext cx="424215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国内现状</a:t>
            </a:r>
            <a:endParaRPr lang="en-US" sz="1100"/>
          </a:p>
        </p:txBody>
      </p:sp>
      <p:sp>
        <p:nvSpPr>
          <p:cNvPr id="8" name="AutoShape 8"/>
          <p:cNvSpPr/>
          <p:nvPr/>
        </p:nvSpPr>
        <p:spPr>
          <a:xfrm>
            <a:off x="6996316" y="2489009"/>
            <a:ext cx="409221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国外现状</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国内外现状分析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现有的规范标准在一定程度上保障了桥梁工程的质量和安全，为施工提供了指导。</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随着技术的不断进步，现有规范标准可能存在滞后现象，无法满足一些新型材料和施工工艺的要求，同时缺乏对环境影响的评估。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现有规范标准的优点与不足</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不足</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优点</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https://d.book118.com/358140056132006022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9</vt:i4>
      </vt:variant>
    </vt:vector>
  </HeadingPairs>
  <TitlesOfParts>
    <vt:vector baseType="lpstr" size="14">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2024-08-29T04:20:10.657</cp:lastPrinted>
  <dcterms:created xsi:type="dcterms:W3CDTF">2024-08-28T20:20:10Z</dcterms:created>
  <dcterms:modified xsi:type="dcterms:W3CDTF">2024-08-28T20:20:12Z</dcterms:modified>
</cp:coreProperties>
</file>