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965355A-2920-417F-83CA-4F44213094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EC6FDD-158F-4CD7-8582-D3AA861821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9097723-43B6-4B20-A4E4-865CC94760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CE0992B-93EA-4881-88D7-0DDFF7624E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7A042F1-519F-4EE6-9FFF-EFD771AB829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48A4F79-9E3C-49C7-8549-A2317BA0330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5A9D9CF-2EF9-4215-B612-89EA50B25D1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0950D6-15E5-4939-B8EE-C57A007E97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F287B2-EB6E-468C-9207-3D95D02D19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CAFC0F-F19D-4F9E-AF55-36D17A2DB0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CAC608-29D1-4DF4-90B3-3B0ACF1AA6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8141133016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眩晕的鉴别及治疗</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眩晕的概述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眩晕的鉴别诊断</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眩晕的治疗</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眩晕的预防与日常护理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眩晕的康复训练</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眩晕的概述</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2060" r="2206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眩晕是一种运动或位置错觉，表现为天旋地转、摇摆不定、站立不稳等。</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前庭性眩晕和非前庭性眩晕，前者由内耳、前庭神经等病变引起，后者与脑部疾病、全身性疾病等有关。</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内耳疾病</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前庭神经炎</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脑部疾病</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全身性疾病</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眩晕的常见原因</a:t>
              </a:r>
            </a:p>
          </p:txBody>
        </p:sp>
      </p:grpSp>
      <p:pic>
        <p:nvPicPr>
          <p:cNvPr id="28" name="Picture 28"/>
          <p:cNvPicPr>
            <a:picLocks noChangeAspect="1"/>
          </p:cNvPicPr>
          <p:nvPr/>
        </p:nvPicPr>
        <p:blipFill>
          <a:blip r:embed="rId2"/>
          <a:srcRect l="12413" r="1241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7700" b="17700"/>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2413" r="12413"/>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8571" r="8571"/>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如美尼尔病、良性发作性位置性眩晕等。</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感染、免疫反应等导致前庭神经受损。</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如脑梗塞、脑出血、脑肿瘤等。</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如贫血、低血糖、高血压等。</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919" r="9919"/>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t="9315" b="9315"/>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t="14473" b="14473"/>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6257" r="6257"/>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眩晕的症状与表现</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感觉自己或周围物体在旋转、摇摆、晃动等。</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难以保持平衡，容易摔倒。</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伴随眩晕出现恶心、呕吐等症状。</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部分患者可能出现听力下降或耳鸣。</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运动错觉</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站立不稳</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恶心呕吐</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听力下降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眩晕的鉴别诊断</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良性阵发性位置性眩晕是最常见的眩晕疾病，由于耳石脱落至半规管所致，表现为头部运动到某一特定位置时出现短暂的眩晕。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BPPV的症状包括头部运动到特定位置时出现的短暂眩晕、视物模糊、眼球震颤等，通常在数秒至数十秒内缓解。该病多发于中年人，且女性发病率略高于男性。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500" r="23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良性阵发性位置性眩晕（BPPV）</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599" r="1359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前庭神经炎是由于前庭神经受到病毒感染或其他原因引起的炎症反应，表现为突发的持续性眩晕和平衡障碍。</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VN的症状包括突发持续性眩晕、恶心、呕吐、平衡障碍等，通常在数天至数周内缓解。该病多发于成年人，且发病率无性别差异。</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前庭神经炎（VN）</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梅尼埃病是一种内耳疾病，表现为反复发作的眩晕、听力下降、耳鸣和耳闷等症状。</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MD的症状包括反复发作的眩晕、听力下降、耳鸣和耳闷等，每次发作持续数小时至数天。该病多发于成年人，且女性发病率略高于男性。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梅尼埃病（MD）</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突发性聋伴眩晕是一种突发的听力下降和眩晕症状，病因不明，可能与病毒感染或内耳血液循环障碍有关。</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SHR的症状包括突发听力下降、眩晕、恶心、呕吐等，听力下降可在数小时至数天内达到高峰。该病多发于成年人，且发病率无性别差异。</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突发性聋伴眩晕（SHR）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迷路炎</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迷路炎是一种内耳感染性疾病，表现为突发的持续性眩晕、恶心、呕吐等症状，可伴随发热和听力下降。</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迷路炎的症状包括突发持续性眩晕、恶心、呕吐等，可伴随发热和听力下降。该病多发于成年人，且发病率无性别差异。</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https://d.book118.com/358141133016006025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2024-09-01T14:21:31.302</cp:lastPrinted>
  <dcterms:created xsi:type="dcterms:W3CDTF">2024-09-01T06:21:31Z</dcterms:created>
  <dcterms:modified xsi:type="dcterms:W3CDTF">2024-09-01T06:21:33Z</dcterms:modified>
</cp:coreProperties>
</file>