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009C33-3E5E-4B39-AC71-BE127E324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231A4-A0B9-4F4F-961E-E0BF2A5A3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D60ACD-4513-49AE-B98D-CF1BA24C8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F0C298-201E-4677-99CA-A8D68950C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1689ED-B189-4D3C-8A73-173BB533A3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C3F333-615E-46AF-B1C1-548426408F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FE6EC9-89D4-4112-8D34-BBD69C6D0A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D0FF3C-0D97-43AE-8332-B98A5E777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51122-8124-4CBC-AA9F-7966F2FE61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46AE9D-1B71-4D23-9417-12C44B689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3A001-5417-4D32-9EED-3BEDB0265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4202012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海关通关业务介绍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海关通关业务概述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海关通关涉及的各方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海关通关的法规与政策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海关通关的优化措施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海关通关的未来展望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海关通关业务概述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海关通关是指进出口货物的收发货人或其代理人向海关申报货物的价值、数量、种类等信息，并按照海关规定缴纳关税、增值税等税费，然后由海关对货物进行查验、放行等程序，确保货物合法进出境的过程。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海关通关是国际间贸易的重要环节，也是国家对进出口货物实施监管的重要手段。</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海关通关的定义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维护国家安全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海关对进出口货物进行监管，防止危害国家安全、公共卫生、社会安全的物品和毒品等进入境内。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促进国际贸易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海关通关效率直接影响到进出口货物的成本和时效，进而影响国际贸易的发展。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确保国家税收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海关通过征收关税、增值税等税费，为国家财政收入提供了重要的来源。</a:t>
            </a:r>
          </a:p>
        </p:txBody>
      </p:sp>
      <p:pic>
        <p:nvPicPr>
          <p:cNvPr id="10" name="Picture 10"/>
          <p:cNvPicPr>
            <a:picLocks noChangeAspect="1"/>
          </p:cNvPicPr>
          <p:nvPr/>
        </p:nvPicPr>
        <p:blipFill>
          <a:blip r:embed="rId2"/>
          <a:srcRect l="18000" r="18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海关通关的重要性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341" r="1734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603" r="1560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收发货人或其代理人向海关申报货物的价值、数量、种类等信息，并提交相关单证。</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申报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海关对申报的货物进行现场查验，核对货物的实际状况与申报信息是否一致。</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查验</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收发货人或其代理人按照海关规定的税率缴纳关税、增值税等税费。</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缴税</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完成缴税和查验后，海关对货物进行放行，允许货物进出境。</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放行</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海关通关的基本流程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海关通关涉及的各方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458" r="18458"/>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负责进出口货物的申报、纳税、查验等手续。</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需要了解海关法律法规，确保所申报货物的真实性和准确性。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需与海关、报关行、检验检疫机构等各方进行沟通协调。</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进出口商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为进出口商提供报关服务，协助办理通关手续。</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负责审核进出口商提供的报关资料，确保其符合海关要求。</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与海关、检验检疫机构等合作，确保货物顺利通关。</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海关</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负责对进出口货物进行监管、查验、征税等工作。</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制定和执行相关海关法律法规，确保国家税收和进出口秩序。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与报关行、检验检疫机构等合作，共同维护国家利益。</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检验检疫机构</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负责对进出口货物进行质量、卫生、安全等方面的检验和监管。</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制定相关检验检疫标准和规定，确保进出口货物的安全和质量。</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与海关、报关行等合作，共同维护国家利益和公共安全。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海关通关的法规与政策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https://d.book118.com/358142020125006043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2024-09-23T14:11:37.705</cp:lastPrinted>
  <dcterms:created xsi:type="dcterms:W3CDTF">2024-09-23T06:11:37Z</dcterms:created>
  <dcterms:modified xsi:type="dcterms:W3CDTF">2024-09-23T06:11:39Z</dcterms:modified>
</cp:coreProperties>
</file>