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3120-7DD8-4DDA-8704-572F59DD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9F317-21DB-4719-8E1A-7A267E3A5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93DBB-C712-4634-9E7C-81B178CA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0F60B-17F2-4C7E-A363-6C9B0047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54403-9752-4D55-BEE4-CA3734337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B9C5C-460A-4DA0-9F99-2D6552DF9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3DAB8-6E83-455F-A9F5-F130BE92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66691-016F-4364-96ED-1AD4C962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4AFBC-5ED7-477C-80F3-8C324116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50B29-36FD-4192-94A5-7DF31DCD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014A7-33DF-4316-A37D-745C6112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43070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产品质量自查自纠报告总结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产品质量的自查情况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产品质量的自纠情况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产品质量改进的建议和措施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74" r="313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提高产品质量，确保产品符合相关标准和客户要求。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随着市场竞争加剧，产品质量成为企业核心竞争力的重要体现。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本次自查自纠涉及的产品范围为公司生产的所有产品，包括原材料、半成品和成品。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由于时间、资源等因素限制，本次自查自纠可能未能覆盖所有潜在问题，需持续改进。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产品质量的自查情况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在产品设计的自查中，我们确保所有设计均严格遵循了行业标准和设计规范，从源头上保障了产品的基本质量。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产品设计自查过程中，我们充分考虑了用户体验，对产品的易用性和美观性进行了优化，以提高用户满意度。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在满足基本功能和规范的同时，我们还积极尝试创新性的设计，以满足市场和用户的个性化需求。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严格遵循设计规范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注重用户体验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创新性设计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产品设计的自查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我们对生产流程进行了严格的自查，确保每个环节都符合工艺要求，以保障产品的一致性和稳定性。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为了提高生产效率和产品质量，我们加强了对员工的培训和管理，确保他们熟练掌握操作规程。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优化生产设备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严格控制生产流程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我们定期对生产设备进行维护和升级，以提高设备的精度和稳定性，从而保证产品的质量。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生产过程的自查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质量检测的自查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我们建立了完善的质量检测体系，对产品进行全面的检测，确保产品符合质量标准。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加强质量意识教育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我们通过各种形式的质量意识教育，提高员工对产品质量的重视程度，强化质量第一的理念。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在质量检测过程中，我们及时发现并反馈问题，针对问题进行整改和优化，不断改进产品质量。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产品质量的自纠情况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https://d.book118.com/358143070031006031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2024-09-08T01:09:38.899</cp:lastPrinted>
  <dcterms:created xsi:type="dcterms:W3CDTF">2024-09-07T17:09:38Z</dcterms:created>
  <dcterms:modified xsi:type="dcterms:W3CDTF">2024-09-07T17:09:40Z</dcterms:modified>
</cp:coreProperties>
</file>