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203BD-49A9-4B64-A2CF-211EDF2EE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154C1-1BEC-4F4C-B21D-6BD11F62A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6AA13-02FB-474E-8631-48A9A7843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3A230-E89E-4E9C-A9DF-F49AD0999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4BCD3D-6F69-46B6-8CA4-B27F4A287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69E24-6A80-40E5-824D-E71804469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D6F616-185D-4C54-97E6-BB893C182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D2178-8A5A-418F-ADD0-EC63C79F0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A98B7-C80A-4B68-8ED6-0924BEB6B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D5F9B-95C1-421D-B984-973EF3EF2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21969-F3F5-4AD2-A9AA-E3686873B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43141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可再生能源行业人才培训与绿色生态建设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可再生能源行业现状及发展趋势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人才培训需求分析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绿色生态建设理念及实践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人才培训与绿色生态建设的融合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全球能源转型趋势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随着全球气候变化和环境问题日益严重，各国纷纷加快能源转型步伐，推动可再生能源的发展和应用。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可再生能源行业人才需求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可再生能源行业的快速发展对人才提出了更高的要求，需要具备专业技能和环保意识的复合型人才。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绿色生态建设的必要性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绿色生态建设是人类社会可持续发展的重要保障，通过推动可再生能源行业的发展，可以促进绿色生态建设，实现经济、社会和环境的协调发展。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本报告旨在分析可再生能源行业人才培训和绿色生态建设的现状、问题和挑战，提出针对性的解决方案和发展建议，推动可再生能源行业和绿色生态建设的协同发展。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可再生能源行业人才培训和绿色生态建设两个方面。在可再生能源行业人才培训方面，包括人才培养体系、培训课程、实践基地等方面的内容；在绿色生态建设方面，包括生态保护、环境治理、绿色发展等方面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可再生能源行业现状及发展趋势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11" r="1621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随着全球对气候变化和环境保护的重视，可再生能源在全球能源消费中的占比逐年提升，风能、太阳能、水能等清洁能源已成为全球能源转型的重要方向。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可再生能源占比逐年提升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随着可再生能源技术的不断进步，其开发成本不断降低，使得可再生能源在经济上与传统化石能源相比具有更强的竞争力。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技术进步推动成本下降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可再生能源行业的发展带动了相关产业链的发展，包括设备制造、技术研发、工程建设、运营管理等环节，形成了完整的产业生态。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产业链日趋完善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多元化能源结构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未来能源结构将向多元化发展，可再生能源将与化石能源、核能等共同构成全球能源供应体系。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智能化与数字化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随着人工智能、大数据等技术的发展，可再生能源行业将实现智能化与数字化管理，提高运营效率和管理水平。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分布式与微电网发展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分布式可再生能源和微电网将成为未来发展的重要方向，实现局部区域能源的自给自足和优化配置。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各国政府纷纷出台政策支持可再生能源的发展，包括税收优惠、补贴政策、优先并网等，为可再生能源行业提供了良好的政策环境。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随着全球应对气候变化的紧迫性增加，可再生能源市场将迎来巨大的发展机遇，特别是在电力、交通、建筑等领域具有广阔的应用前景。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市场前景广阔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各国在可再生能源领域的合作与竞争将更加激烈，共同推动全球可再生能源技术的进步和产业的发展。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国际合作与竞争并存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人才培训需求分析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随着可再生能源行业的快速发展，人才短缺问题日益突出，急需大量高素质的专业人才。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可再生能源行业涉及风能、太阳能、水能等多个领域，需要具备相关领域的专业知识和技能。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875" r="18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随着能源互联网、智能电网等新兴技术的发展，可再生能源行业对跨界融合型人才的需求也越来越高。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行业人才现状与需求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涵盖风能、太阳能、水能等可再生能源领域的基础理论、技术应用、政策法规、市场动态等方面的内容。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培养具备可再生能源领域专业知识和技能的高素质人才，满足行业发展需求。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加强实践环节的设计，包括实验操作、案例分析、项目实践等，提高学员的实际操作能力。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培训目标与内容设计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线下实践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组织学员到相关企业或实验室进行实地考察和实践操作，加深对理论知识的理解。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产学研合作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加强产学研合作，邀请业内专家和企业代表参与培训，分享经验和案例，提高培训的针对性和实用性。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利用网络平台开展远程培训，方便学员随时随地学习，提高培训效率。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培训方式与方法探讨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绿色生态建设理念及实践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尊重自然、顺应自然、保护自然的生态文明理念。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节约优先、保护优先、自然恢复为主的方针。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绿色发展、循环发展、低碳发展的生态文明发展道路。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绿色生态建设理念介绍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https://d.book118.com/358143141006006036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2024-09-15T03:36:03.990</cp:lastPrinted>
  <dcterms:created xsi:type="dcterms:W3CDTF">2024-09-14T19:36:04Z</dcterms:created>
  <dcterms:modified xsi:type="dcterms:W3CDTF">2024-09-14T19:36:06Z</dcterms:modified>
</cp:coreProperties>
</file>