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03E43-5EAE-4F1E-B4C3-78E004819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373E-EB86-4493-921A-627F4BDAD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B8F6A-8454-4FCE-9E11-BF7844AE0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DCED0-9355-46F6-B7C4-C2CAD075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F86AC-FE91-4602-BB36-3E81DA63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05B98-1268-4F80-9960-7E21B70FC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59729-9A54-4B11-9E43-824EE2A9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7E62E-EF7A-4C11-9520-CC2E937BB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7B8A8-2713-44FF-A8E1-9003A96D9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0F891-806D-4D0A-9668-475260C3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5C610-8A64-44C8-AE54-491FE260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00433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垃圾分类主题班会课件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校园内垃圾分类实践情况分享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垃圾分类与环保理念传播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互动环节：垃圾分类知识竞赛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321" r="243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534" r="45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减少污染、节约资源、变废为宝、培养良好习惯。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起步较晚，但近年来发展迅速，政府加大投入力度，民众参与度逐渐提高。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发达国家如日本、德国等垃圾分类制度成熟，民众参与度高，资源回收利用率高。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50" r="12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让学生了解垃圾分类的重要性，掌握正确的分类方法，培养环保意识。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认真听讲、积极思考、踊跃发言，将所学知识应用到实际生活中。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本次班会的目的与要求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废纸、废塑料、废玻璃制品、废金属、废织物等。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通过综合处理回收利用，可以减少污染，节省资源。如，每回收1吨废纸可造好纸850公斤，节省木材300公斤，比等量生产减少污染74%。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可回收垃圾的种类及处理方式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含有对人体健康有害的重金属、有毒的物质或者对环境造成现实危害或者潜在危害的废弃物。包括电池、荧光灯管、灯泡、水银温度计、油漆桶、部分家电、过期药品及其容器、过期化妆品等。这些垃圾一般使用单独回收或填埋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有害垃圾时，要注意轻放。其中，废灯管等易破损的有害垃圾应该连包装或包裹后投放；废弃药品应连包装或包裏后一并投放；杀虫剂等压力罐装容器，应排空内容物后投放；在公共场所产生有害垃圾且未发现对应收集容器时，应携带至有害垃圾投放点妥善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正确投放方法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有害垃圾的危害及正确投放方法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易腐垃圾，是指食材废料、剩菜剩饭、过期食品、瓜皮果核、花卉绿植、中药药渣等生物质生活废弃物。湿垃圾的投放中，纯流质的食物垃圾，如牛奶等，应直接倒进下水口；有包装的湿垃圾应将包装物去除后分类投放，包装物请投放到对应的可回收物或干垃圾容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即其它垃圾，指除可回收物、有害垃圾、湿垃圾以外的其它生活废弃物。干垃圾主要采取卫生填埋的方式进行处理，可有效减少对地下水、地表水、土壤及空气的污染。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湿垃圾和干垃圾的区分与处理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校园内垃圾分类实践情况分享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校园内各类垃圾桶的设置及使用说明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940" r="239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78" r="186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942" r="2494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用于收集废纸、废塑料、废玻璃等可回收物，通常设置为蓝色，并标有可回收标志。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用于收集剩菜剩饭、果皮果核等厨余垃圾，通常设置为绿色，并标有厨余垃圾标志。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用于收集废电池、废荧光灯管等有害垃圾，通常设置为红色，并标有害垃圾标志。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用于收集除上述三类垃圾以外的其他垃圾，通常设置为灰色，并标有其他垃圾标志。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大部分同学都能够认真执行垃圾分类，将不同种类的垃圾投放到相应的垃圾桶中。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表现积极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成果显著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通过同学们的共同努力，校园内的垃圾分类工作取得了显著成效，各类垃圾得到了有效处理。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同学们通过参与垃圾分类，不仅学会了如何分类投放垃圾，还提高了自身的环保意识。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同学们在垃圾分类中的表现与成果展示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https://d.book118.com/365000043310011101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2024-09-10T10:07:38.611</cp:lastPrinted>
  <dcterms:created xsi:type="dcterms:W3CDTF">2024-09-10T02:07:38Z</dcterms:created>
  <dcterms:modified xsi:type="dcterms:W3CDTF">2024-09-10T02:07:40Z</dcterms:modified>
</cp:coreProperties>
</file>