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03FC7-AD58-41DC-9251-4CEFFB25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9EC7-BE77-4ECF-8A70-62E6ACC2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E0681-EF60-4B71-B119-CB388330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68F21-A3BF-4061-B80F-D552F863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82439-331D-4D30-80C5-0BBECD798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4E0A3-4C1E-4952-87AE-D0BD3CC6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9935B-9D49-4289-BBC7-F816A53E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721DD-ED96-46EE-ACE9-F92AACF9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CC448-E506-4893-927D-86EADEDF8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F284-5B01-4812-8AFD-274046886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9ABA6-2F29-43C2-A314-ADF17BBF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01302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经典实用有价值的企业管理培训课件换位思考追求双赢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换位思考的概念和重要性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如何实施换位思考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换位思考在企业管理中的应用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追求双赢：换位思考的目标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案例分析：成功的企业如何运用换位思考追求双赢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换位思考的概念和重要性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30" r="7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081" r="7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换位思考是一种思维方式，需要主动去理解和感受对方的处境，以便更好地沟通和合作。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换位思考是指在人际交往中，能够站在对方的角度思考问题，理解对方的立场、情感和需求。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通过换位思考，员工可以更好地理解彼此的工作和需求，促进相互支持与合作，提高团队凝聚力。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企业员工能够从客户的角度出发，理解客户的需求和期望，提供更贴心、更优质的服务，从而提高客户满意度。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换位思考有助于打破思维定势，激发新的想法和创意，推动企业创新发展。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换位思考在企业管理中的价值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换位思考与团队协作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换位思考有助于增强团队成员之间的理解和信任，减少沟通障碍和冲突，促进团队协作。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在团队协作中，通过换位思考可以更好地分配任务和资源，发挥每个人的优势，实现团队整体目标。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如何实施换位思考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6" r="29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在交流中，全神贯注地倾听对方的意见和观点，不要打断对方。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努力理解对方的立场和情感，尝试从对方的角度看待问题。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把自己置于对方的位置，想象对方的感受和需求。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寻找与对方的共同点，建立共鸣，促进相互理解。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站在对方的角度思考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寻找共同点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保持开放和包容的态度，不要轻易否定或排斥不同的观点。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接纳不同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尊重和接纳不同的意见，将其视为改进和学习的机会。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开放心态，接纳不同观点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用简洁明了的语言表达自己的观点和需求，避免模糊和含糊的表达。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敢于表达自己的真实想法和感受，建立真诚的沟通氛围。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真实表达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有效沟通，表达真实想法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换位思考在企业管理中的应用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https://d.book118.com/365000130244011040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2024-08-31T23:36:25.374</cp:lastPrinted>
  <dcterms:created xsi:type="dcterms:W3CDTF">2024-08-31T15:36:25Z</dcterms:created>
  <dcterms:modified xsi:type="dcterms:W3CDTF">2024-08-31T15:36:27Z</dcterms:modified>
</cp:coreProperties>
</file>