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4651D-A0E5-40BF-AFD3-4CDD8FFAC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06C87-BD0C-4E48-AA98-DA885E710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9E828-DE06-4F7D-8439-F0FAD683C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5AB8D-4FF5-409C-932F-50018FA03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73BD45-75DD-4F91-A1A5-272D219E1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FFE878-B39C-458D-863B-97B5C9143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9120F7-4EB8-4A60-85EE-52198E2F7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A89B7-318C-4846-9781-E46C9B13D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1B938-2AEA-4D93-8150-7DD902D0E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D4C74-2D62-4BB5-916F-D9C791800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E716D-30EF-474E-881B-F43C3594C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00312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孕产妇保健健康讲座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孕产妇保健的重要性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孕前保健知识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孕期保健知识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分娩与产后的保健知识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孕产妇心理保健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孕产妇常见问题与解答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孕产妇保健的重要性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185" b="41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56" b="18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3108" b="33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母婴健康的影响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促进胎儿正常发育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良好的孕产妇保健可以提供适宜的孕育环境，确保胎儿正常发育，降低出生缺陷和先天性疾病的风险。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提高母乳喂养成功率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孕产妇保健过程中可以提供正确的哺乳知识和技巧，帮助母亲更好地进行母乳喂养，促进母婴情感联系。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降低产后抑郁风险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通过孕产期教育和心理支持，可以降低产后抑郁的发生率，促进母婴心理健康。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88" r="284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通过孕前咨询和检查，可以帮助夫妇了解自身身体状况，制定合适的生育计划，提高生育质量。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优化生育决策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适当的孕产妇保健可以及早发现和处理孕期并发症，降低早产、低出生体重、胎死宫内等不良妊娠结局的风险。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减少不良妊娠结局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提高生育质量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减少孕期感染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保持良好的个人卫生和环境卫生，可以预防孕期感染，如病毒性感冒、弓形虫感染等。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监测胎盘功能和胎儿状况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定期产前检查可以监测胎盘功能和胎儿状况，及时发现和处理胎儿宫内生长受限、胎盘早剥等问题。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预防妊娠期糖尿病和高血压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通过合理的饮食和运动，以及必要的药物治疗，可以控制孕期糖尿病和高血压，降低母婴并发症的风险。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预防孕期并发症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孕前保健知识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进行全面的身体检查，包括生殖系统、内分泌系统、免疫系统等，以确保夫妻双方身体健康，减少遗传疾病的风险。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孕前检查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根据医生建议，接种必要的疫苗，如风疹疫苗、流感疫苗等，以预防孕期感染。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如吸烟、饮酒等，以降低对胎儿的危害。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停止不良嗜好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孕前检查与准备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调整饮食结构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保持均衡饮食，多吃蔬菜水果、全谷类食物和富含蛋白质的食物，避免高糖、高脂肪食物。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补充叶酸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孕前3个月开始补充叶酸，有助于预防胎儿神经管缺陷。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钙、铁、锌等矿物质的补充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根据医生建议，适量补充钙、铁、锌等矿物质，以满足孕期胎儿发育的需求。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营养补充与饮食调整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保证充足的睡眠和规律的作息时间，有助于提高免疫力。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8" r="1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进行适量的有氧运动，如散步、游泳等，有助于增强体质。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通过冥想、瑜伽等方法减轻压力，保持心情愉悦。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备孕期间的生活习惯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孕期保健知识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定期进行产前检查，监测胎儿和母体的健康状况，及早发现并处理潜在的健康问题。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产前检查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通过胎心监测、B超等手段，实时了解胎儿的生长发育情况，确保胎儿的健康与安全。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胎儿监测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对于存在高危因素的孕妇，加强监测和管理，采取相应的干预措施，降低母婴风险。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高危妊娠管理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产前检查与监测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合理膳食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遵循均衡、多样化的饮食原则，适量增加热量和营养素的摄入，同时控制盐、糖、脂肪的摄入。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保证孕期获得足够的蛋白质、铁、钙、叶酸等营养素，以满足母婴的生理需求。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饮食禁忌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避免食用不健康的食物和饮料，如烟、酒、咖啡因等，以免对母婴健康造成不良影响。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32" r="73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孕期营养与饮食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https://d.book118.com/365000312202011111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2024-09-17T07:56:47.325</cp:lastPrinted>
  <dcterms:created xsi:type="dcterms:W3CDTF">2024-09-16T23:56:47Z</dcterms:created>
  <dcterms:modified xsi:type="dcterms:W3CDTF">2024-09-16T23:56:49Z</dcterms:modified>
</cp:coreProperties>
</file>