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4830B-33F1-4D87-878D-F20A4E65D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79868-338A-429F-895C-3268D265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2876D-F946-4129-83C6-2875F98E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05EC9-1FC6-4F2E-AD36-E0BDB3F8F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096A7-871D-466D-8A61-93EAB4131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84D09-AB1B-4027-814D-2CBF79B89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2213F-A0FC-4D83-85D4-03DCDFD75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B15DB-6D56-470D-80A1-CF7BF0930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89C97-62A4-43E5-9788-096BA13C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92B26-D2F0-4234-8BAA-3F2A3FC0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7DAAD-BF27-4552-B7C9-32AE6591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00341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角色行为冲突心理护理课件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角色行为冲突概述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角色行为冲突与心理护理的关系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解决角色行为冲突的心理护理策略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角色行为冲突概述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30" r="244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角色行为冲突是指个体在扮演不同社会角色时，因角色规范、期望和要求不同而产生的内心矛盾和挣扎。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常见的角色行为冲突类型包括家庭角色与工作角色的冲突、职业角色与个人兴趣的冲突、多重角色之间的冲突等。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个体在扮演角色时，可能会面临角色期望过高或实际能力无法满足期望的情况，导致内心矛盾。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期望与现实不符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917" r="2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时间与精力分配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55" r="112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价值观与信仰冲突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不同角色需要投入的时间和精力不同，当时间与精力分配不均时，个体可能会面临角色行为冲突。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个体的价值观和信仰可能与所扮演的角色的规范和要求不一致，从而产生内心挣扎。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角色行为冲突的来源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79" b="92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134" b="321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角色行为冲突的影响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心理压力与焦虑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角色行为冲突可能导致个体出现心理压力和焦虑，影响心理健康。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情绪波动与易怒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长期的角色行为冲突可能导致个体情绪波动大，容易发怒。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工作与生活品质下降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角色行为冲突可能影响个体的职业表现和生活质量，导致工作与生活品质下降。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心理护理的基本概念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24" r="218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心理护理的目标是帮助患者克服心理障碍，提高应对能力和自我调节能力，促进身心健康。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心理护理是指在护理过程中，运用心理学的方法和技术，改变患者的心理状态和行为，以促进康复的过程。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56" b="122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心理护理对于患者的康复具有重要意义，良好的心理状态能够促进生理疾病的康复，提高治疗效果。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心理护理有助于缓解患者的焦虑、抑郁等不良情绪，增强患者的信心和勇气，提高生活质量。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51" r="242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58" r="181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耐心倾听患者的诉求，了解患者的心理状况，给予积极的反馈和情感支持。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通过改变患者的认知方式和行为习惯，消除不良情绪和行为障碍。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通过渐进性肌肉放松、深呼吸等技巧，缓解患者的紧张和焦虑情绪。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为患者提供家庭和社会支持，增强患者的情感依托和生活质量。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倾听与沟通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角色行为冲突与心理护理的关系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3" r="19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角色行为冲突是指个体在不同社会角色之间出现的不协调、矛盾或冲突的情况，可能导致心理压力和不良情绪。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当个体面临角色行为冲突时，心理护理的需求增加，需要专业的支持和指导来缓解压力、调整心态和提高应对能力。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角色行为冲突对心理护理的需求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心理护理可以帮助个体识别和评估角色行为冲突，分析其原因和影响，从而找到合适的解决方案。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通过心理咨询、认知行为疗法等手段，心理护理可以帮助个体调整心态、改变不合理的信念和行为模式，提高应对能力和自我调节能力。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心理护理在解决角色行为冲突中的作用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https://d.book118.com/365000341033011044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2024-09-06T08:18:25.089</cp:lastPrinted>
  <dcterms:created xsi:type="dcterms:W3CDTF">2024-09-06T00:18:25Z</dcterms:created>
  <dcterms:modified xsi:type="dcterms:W3CDTF">2024-09-06T00:18:27Z</dcterms:modified>
</cp:coreProperties>
</file>